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761951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Солтүстік-батыстан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9-14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8-10</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21-23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Солтүстіктен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1-6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7-9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78901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0,660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09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34798</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6005</cp:revision>
  <cp:lastPrinted>2021-07-01T07:38:07Z</cp:lastPrinted>
  <dcterms:created xsi:type="dcterms:W3CDTF">2018-03-27T06:03:00Z</dcterms:created>
  <dcterms:modified xsi:type="dcterms:W3CDTF">2025-09-08T08:50:09Z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