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62715228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251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08</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19543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09</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08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09</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жауын-шашынсыз</a:t>
            </a:r>
            <a:r>
              <a:rPr lang="kk-KZ" sz="1100" dirty="0">
                <a:solidFill>
                  <a:prstClr val="black"/>
                </a:solidFill>
                <a:latin typeface="Times New Roman" panose="02020603050405020304" pitchFamily="18" charset="0"/>
                <a:ea typeface="Calibri"/>
                <a:cs typeface="Times New Roman" pitchFamily="18" charset="0"/>
              </a:rPr>
              <a:t>. Түнде және таңертең тұман. Оңтүстік-батыстан жел соғады, күші түнде 2-7, күндіз 7-12 м/с. Ауа температурасы түнде 6-8, күндіз 18-20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10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09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10</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кей уақыттарда жаңбыр, найзағай. </a:t>
            </a:r>
            <a:r>
              <a:rPr lang="kk-KZ" sz="1100">
                <a:solidFill>
                  <a:prstClr val="black"/>
                </a:solidFill>
                <a:latin typeface="Times New Roman" panose="02020603050405020304" pitchFamily="18" charset="0"/>
                <a:ea typeface="Calibri"/>
                <a:cs typeface="Times New Roman" pitchFamily="18" charset="0"/>
              </a:rPr>
              <a:t>Оңлтүстік-батыстан</a:t>
            </a:r>
            <a:r>
              <a:rPr lang="kk-KZ" sz="1100" kern="0">
                <a:solidFill>
                  <a:prstClr val="black"/>
                </a:solidFill>
                <a:latin typeface="Times New Roman" panose="02020603050405020304" pitchFamily="18" charset="0"/>
                <a:ea typeface="Calibri"/>
                <a:cs typeface="Times New Roman" pitchFamily="18" charset="0"/>
                <a:sym typeface="Calibri"/>
              </a:rPr>
              <a:t> </a:t>
            </a:r>
            <a:r>
              <a:rPr lang="kk-KZ" sz="1100" kern="0" dirty="0">
                <a:solidFill>
                  <a:prstClr val="black"/>
                </a:solidFill>
                <a:latin typeface="Times New Roman" panose="02020603050405020304" pitchFamily="18" charset="0"/>
                <a:ea typeface="Calibri"/>
                <a:cs typeface="Times New Roman" pitchFamily="18" charset="0"/>
                <a:sym typeface="Calibri"/>
              </a:rPr>
              <a:t>жел соғады, күші 9-14</a:t>
            </a:r>
            <a:r>
              <a:rPr lang="kk-KZ" sz="1100" dirty="0">
                <a:solidFill>
                  <a:prstClr val="black"/>
                </a:solidFill>
                <a:latin typeface="Times New Roman" panose="02020603050405020304" pitchFamily="18" charset="0"/>
                <a:ea typeface="Calibri"/>
                <a:cs typeface="Times New Roman" pitchFamily="18" charset="0"/>
              </a:rPr>
              <a:t>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10-12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08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938714"/>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100" dirty="0">
                <a:solidFill>
                  <a:schemeClr val="tx1"/>
                </a:solidFill>
                <a:latin typeface="Times New Roman" panose="02020603050405020304" pitchFamily="18" charset="0"/>
                <a:cs typeface="Times New Roman" panose="02020603050405020304" pitchFamily="18" charset="0"/>
              </a:rPr>
              <a:t>09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жиналуына </a:t>
            </a:r>
            <a:r>
              <a:rPr lang="kk-KZ" sz="1100" dirty="0">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p>
          <a:p>
            <a:pPr indent="265113" algn="just">
              <a:defRPr/>
            </a:pPr>
            <a:r>
              <a:rPr lang="ru-RU" sz="1100" dirty="0" err="1">
                <a:latin typeface="Times New Roman" panose="02020603050405020304" pitchFamily="18" charset="0"/>
                <a:cs typeface="Times New Roman" panose="02020603050405020304" pitchFamily="18" charset="0"/>
              </a:rPr>
              <a:t>Жалпы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қала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бойынша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ауаның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ластану</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деңгейінің</a:t>
            </a:r>
            <a:r>
              <a:rPr lang="ru-RU" sz="11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төмен</a:t>
            </a:r>
            <a:r>
              <a:rPr lang="ru-RU" sz="1100" b="1"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болуы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күтілуде</a:t>
            </a:r>
            <a:r>
              <a:rPr lang="ru-RU" sz="1100" dirty="0">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a:p>
            <a:pPr indent="265113" algn="just">
              <a:defRPr/>
            </a:pP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2882450483"/>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625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48</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a:latin typeface="Times New Roman"/>
                <a:ea typeface="Times New Roman"/>
                <a:cs typeface="Times New Roman"/>
                <a:sym typeface="Times New Roman"/>
              </a:rPr>
              <a:t> Н</a:t>
            </a:r>
            <a:r>
              <a:rPr sz="120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1241</TotalTime>
  <Words>674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153</cp:revision>
  <dcterms:modified xsi:type="dcterms:W3CDTF">2025-09-08T08:07:27Z</dcterms:modified>
</cp:coreProperties>
</file>