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00587107"/>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251</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08қыркүйек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қыркүйектегі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09 қыркүйекке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08 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09 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Күн ашық. Жел солтүстік-шығыстан 4-9 м/с</a:t>
            </a:r>
            <a:r>
              <a:rPr lang="kk-KZ" sz="1200" dirty="0" smtClean="0">
                <a:latin typeface="Times New Roman" panose="02020603050405020304" pitchFamily="18" charset="0"/>
                <a:cs typeface="Times New Roman" panose="02020603050405020304" pitchFamily="18" charset="0"/>
              </a:rPr>
              <a:t>. Ауаның температурасы түнде </a:t>
            </a:r>
            <a:r>
              <a:rPr lang="kk-KZ" sz="1200" dirty="0" smtClean="0">
                <a:latin typeface="Times New Roman" panose="02020603050405020304" pitchFamily="18" charset="0"/>
                <a:cs typeface="Times New Roman" panose="02020603050405020304" pitchFamily="18" charset="0"/>
              </a:rPr>
              <a:t>12-14,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24-26 жылы</a:t>
            </a:r>
            <a:r>
              <a:rPr lang="kk-KZ" sz="1200" dirty="0" smtClean="0">
                <a:latin typeface="Times New Roman" panose="02020603050405020304" pitchFamily="18" charset="0"/>
                <a:cs typeface="Times New Roman" panose="02020603050405020304" pitchFamily="18" charset="0"/>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10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қыркүйекке</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09 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10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a:t>
            </a:r>
            <a:r>
              <a:rPr lang="kk-KZ" sz="1200" dirty="0" smtClean="0">
                <a:latin typeface="Times New Roman" panose="02020603050405020304" pitchFamily="18" charset="0"/>
                <a:cs typeface="Times New Roman" panose="02020603050405020304" pitchFamily="18" charset="0"/>
              </a:rPr>
              <a:t>бұлтты</a:t>
            </a:r>
            <a:r>
              <a:rPr lang="kk-KZ" sz="1200" dirty="0">
                <a:latin typeface="Times New Roman" panose="02020603050405020304" pitchFamily="18" charset="0"/>
                <a:cs typeface="Times New Roman" panose="02020603050405020304" pitchFamily="18" charset="0"/>
              </a:rPr>
              <a:t>, жауын-шашынсыз. Жел </a:t>
            </a:r>
            <a:r>
              <a:rPr lang="kk-KZ" sz="1200" dirty="0" smtClean="0">
                <a:latin typeface="Times New Roman" panose="02020603050405020304" pitchFamily="18" charset="0"/>
                <a:cs typeface="Times New Roman" panose="02020603050405020304" pitchFamily="18" charset="0"/>
              </a:rPr>
              <a:t>солтүстік-батыстан 8-13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12-14 жылы</a:t>
            </a:r>
            <a:r>
              <a:rPr lang="kk-KZ" sz="1200" dirty="0" smtClean="0">
                <a:latin typeface="Times New Roman" panose="02020603050405020304" pitchFamily="18" charset="0"/>
                <a:cs typeface="Times New Roman" panose="02020603050405020304" pitchFamily="18" charset="0"/>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470947"/>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60781823"/>
              </p:ext>
            </p:extLst>
          </p:nvPr>
        </p:nvGraphicFramePr>
        <p:xfrm>
          <a:off x="5026096" y="4531958"/>
          <a:ext cx="4691064" cy="1805575"/>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0921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57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0.115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1368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0.274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336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0.671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1748538913"/>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omp_kzo@meteo.kz</a:t>
                      </a:r>
                      <a:r>
                        <a:rPr lang="ru-RU" altLang="x-none" sz="800" b="1" dirty="0" smtClean="0">
                          <a:latin typeface="Times New Roman" panose="02020603050405020304" pitchFamily="18" charset="0"/>
                          <a:cs typeface="Times New Roman" panose="02020603050405020304" pitchFamily="18" charset="0"/>
                        </a:rPr>
                        <a:t/>
                      </a:r>
                      <a:br>
                        <a:rPr lang="ru-RU" altLang="x-none" sz="800" b="1"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Тастаева</a:t>
                      </a:r>
                      <a:r>
                        <a:rPr lang="ru-RU" altLang="x-none" sz="800" b="0" baseline="0" smtClean="0">
                          <a:latin typeface="Times New Roman" panose="02020603050405020304" pitchFamily="18" charset="0"/>
                          <a:cs typeface="Times New Roman" panose="02020603050405020304" pitchFamily="18" charset="0"/>
                        </a:rPr>
                        <a:t> С.</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16518</TotalTime>
  <Words>530</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3887</cp:revision>
  <cp:lastPrinted>2021-07-01T07:38:07Z</cp:lastPrinted>
  <dcterms:created xsi:type="dcterms:W3CDTF">2018-03-27T06:03:00Z</dcterms:created>
  <dcterms:modified xsi:type="dcterms:W3CDTF">2025-09-08T06:48:47Z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