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203789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08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236754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09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08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09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Солтүстік-батыстын жел соғады, күші 9-14 м/с. Ауа температурасы түнде 11-13, күндіз 17-19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a:t>
            </a:r>
            <a:r>
              <a:rPr lang="ru-RU" sz="1100" b="1" kern="1400" dirty="0">
                <a:solidFill>
                  <a:prstClr val="black"/>
                </a:solidFill>
                <a:latin typeface="Times New Roman" panose="02020603050405020304" pitchFamily="18" charset="0"/>
                <a:cs typeface="Times New Roman" panose="02020603050405020304" pitchFamily="18" charset="0"/>
              </a:rPr>
              <a:t>0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09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10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9-14  м/с. Ауа температурасы 8-10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09</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10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45417</TotalTime>
  <Words>604</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6774</cp:revision>
  <cp:lastPrinted>2025-07-15T07:11:11Z</cp:lastPrinted>
  <dcterms:created xsi:type="dcterms:W3CDTF">2018-03-27T06:03:00Z</dcterms:created>
  <dcterms:modified xsi:type="dcterms:W3CDTF">2025-09-08T06:36:43Z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