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6"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179196"/>
              </p:ext>
            </p:extLst>
          </p:nvPr>
        </p:nvGraphicFramePr>
        <p:xfrm>
          <a:off x="300038" y="2690584"/>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8174" y="266804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609324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7</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4</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215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43</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4</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438</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30809</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4043</cp:revision>
  <cp:lastPrinted>2021-07-01T07:38:07Z</cp:lastPrinted>
  <dcterms:created xsi:type="dcterms:W3CDTF">2018-03-27T06:03:00Z</dcterms:created>
  <dcterms:modified xsi:type="dcterms:W3CDTF">2025-09-08T06:37:56Z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