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567184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622598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08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07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08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жаңбыр. Солтүстік-шығыстан жел соғады, күші 9-14 м/с. Ауа температурасы түнде 11-13, күндіз 16-18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09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08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09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9-14  м/с. Ауа температурасы 11-13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08</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09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45415</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6771</cp:revision>
  <cp:lastPrinted>2025-07-15T07:11:11Z</cp:lastPrinted>
  <dcterms:created xsi:type="dcterms:W3CDTF">2018-03-27T06:03:00Z</dcterms:created>
  <dcterms:modified xsi:type="dcterms:W3CDTF">2025-09-07T06:33:55Z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