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938546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a:t>
            </a:r>
            <a:r>
              <a:rPr lang="kk-KZ" sz="1200" dirty="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соғатын жел оңтүстік-батысқа ауысады, түнде күші </a:t>
            </a:r>
            <a:r>
              <a:rPr lang="kk-KZ" sz="1200" dirty="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 </a:t>
            </a:r>
            <a:r>
              <a:rPr lang="kk-KZ" sz="1200" smtClean="0">
                <a:solidFill>
                  <a:prstClr val="black"/>
                </a:solidFill>
                <a:latin typeface="Times New Roman" pitchFamily="18" charset="0"/>
                <a:cs typeface="Times New Roman" pitchFamily="18" charset="0"/>
              </a:rPr>
              <a:t>күндіз күші 5-10</a:t>
            </a:r>
            <a:r>
              <a:rPr lang="kk-KZ" sz="1200" dirty="0" smtClean="0">
                <a:solidFill>
                  <a:prstClr val="black"/>
                </a:solidFill>
                <a:latin typeface="Times New Roman" pitchFamily="18" charset="0"/>
                <a:cs typeface="Times New Roman" pitchFamily="18" charset="0"/>
              </a:rPr>
              <a:t>, екпіні 15-20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05018" y="2205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08 </a:t>
            </a:r>
            <a:r>
              <a:rPr lang="kk-KZ" sz="1200" dirty="0" smtClean="0">
                <a:solidFill>
                  <a:prstClr val="black"/>
                </a:solidFill>
                <a:latin typeface="Times New Roman" panose="02020603050405020304" pitchFamily="18" charset="0"/>
                <a:cs typeface="Times New Roman" panose="02020603050405020304" pitchFamily="18" charset="0"/>
              </a:rPr>
              <a:t>қыркүйекте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a:t>
            </a:r>
            <a:r>
              <a:rPr lang="kk-KZ" sz="1200" dirty="0" smtClean="0">
                <a:solidFill>
                  <a:prstClr val="black"/>
                </a:solidFill>
                <a:latin typeface="Times New Roman" panose="02020603050405020304" pitchFamily="18" charset="0"/>
                <a:cs typeface="Times New Roman" panose="02020603050405020304" pitchFamily="18" charset="0"/>
              </a:rPr>
              <a:t>түнде қала </a:t>
            </a:r>
            <a:r>
              <a:rPr lang="kk-KZ" sz="1200" dirty="0">
                <a:solidFill>
                  <a:prstClr val="black"/>
                </a:solidFill>
                <a:latin typeface="Times New Roman" panose="02020603050405020304" pitchFamily="18" charset="0"/>
                <a:cs typeface="Times New Roman" panose="02020603050405020304" pitchFamily="18" charset="0"/>
              </a:rPr>
              <a:t>бойынша </a:t>
            </a:r>
            <a:r>
              <a:rPr lang="kk-KZ" sz="1200" dirty="0" smtClean="0">
                <a:solidFill>
                  <a:prstClr val="black"/>
                </a:solidFill>
                <a:latin typeface="Times New Roman" panose="02020603050405020304" pitchFamily="18" charset="0"/>
                <a:cs typeface="Times New Roman" panose="02020603050405020304" pitchFamily="18" charset="0"/>
              </a:rPr>
              <a:t>ауаның </a:t>
            </a:r>
            <a:r>
              <a:rPr lang="kk-KZ" sz="1200" dirty="0">
                <a:solidFill>
                  <a:prstClr val="black"/>
                </a:solidFill>
                <a:latin typeface="Times New Roman" panose="02020603050405020304" pitchFamily="18" charset="0"/>
                <a:cs typeface="Times New Roman" panose="02020603050405020304" pitchFamily="18" charset="0"/>
              </a:rPr>
              <a:t>ластану деңгейі жоғары болады деп күтіледі.</a:t>
            </a:r>
          </a:p>
        </p:txBody>
      </p:sp>
      <p:sp>
        <p:nvSpPr>
          <p:cNvPr id="21"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b="1" dirty="0">
                <a:solidFill>
                  <a:srgbClr val="FF0000"/>
                </a:solidFill>
                <a:latin typeface="Times New Roman" panose="02020603050405020304" pitchFamily="18" charset="0"/>
                <a:cs typeface="Times New Roman" panose="02020603050405020304" pitchFamily="18" charset="0"/>
              </a:rPr>
              <a:t>2 </a:t>
            </a:r>
            <a:r>
              <a:rPr lang="ru-RU" sz="1200" b="1" dirty="0" err="1">
                <a:solidFill>
                  <a:srgbClr val="FF0000"/>
                </a:solidFill>
                <a:latin typeface="Times New Roman" panose="02020603050405020304" pitchFamily="18" charset="0"/>
                <a:cs typeface="Times New Roman" panose="02020603050405020304" pitchFamily="18" charset="0"/>
              </a:rPr>
              <a:t>дәрежелі</a:t>
            </a:r>
            <a:r>
              <a:rPr lang="ru-RU" sz="1200" b="1" dirty="0">
                <a:solidFill>
                  <a:srgbClr val="FF0000"/>
                </a:solidFill>
                <a:latin typeface="Times New Roman" panose="02020603050405020304" pitchFamily="18" charset="0"/>
                <a:cs typeface="Times New Roman" panose="02020603050405020304" pitchFamily="18" charset="0"/>
              </a:rPr>
              <a:t> ҚМЖ </a:t>
            </a:r>
            <a:r>
              <a:rPr lang="ru-RU" sz="1200" b="1" dirty="0" err="1">
                <a:solidFill>
                  <a:srgbClr val="FF0000"/>
                </a:solidFill>
                <a:latin typeface="Times New Roman" panose="02020603050405020304" pitchFamily="18" charset="0"/>
                <a:cs typeface="Times New Roman" panose="02020603050405020304" pitchFamily="18" charset="0"/>
              </a:rPr>
              <a:t>ескертуі</a:t>
            </a:r>
            <a:r>
              <a:rPr lang="ru-RU" sz="1200" b="1" dirty="0">
                <a:solidFill>
                  <a:srgbClr val="FF0000"/>
                </a:solidFill>
                <a:latin typeface="Times New Roman" panose="02020603050405020304" pitchFamily="18" charset="0"/>
                <a:cs typeface="Times New Roman" panose="02020603050405020304" pitchFamily="18" charset="0"/>
              </a:rPr>
              <a:t> </a:t>
            </a:r>
            <a:r>
              <a:rPr lang="ru-RU" sz="1200" b="1" dirty="0" err="1">
                <a:solidFill>
                  <a:srgbClr val="FF0000"/>
                </a:solidFill>
                <a:latin typeface="Times New Roman" panose="02020603050405020304" pitchFamily="18" charset="0"/>
                <a:cs typeface="Times New Roman" panose="02020603050405020304" pitchFamily="18" charset="0"/>
              </a:rPr>
              <a:t>жарияланады</a:t>
            </a: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245437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21700</TotalTime>
  <Words>660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3817</cp:revision>
  <cp:lastPrinted>2021-07-01T03:56:27Z</cp:lastPrinted>
  <dcterms:created xsi:type="dcterms:W3CDTF">2018-03-27T06:03:00Z</dcterms:created>
  <dcterms:modified xsi:type="dcterms:W3CDTF">2025-09-07T08:00:57Z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