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93654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Жел солтүстік-батыстан, батыстан түнде 2-7, күндіз 9-14 м/с. Ауа температурасы түнде 12-14, күндіз 19-21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779085" y="256490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81508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26890</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4995</cp:revision>
  <cp:lastPrinted>2021-07-01T07:38:07Z</cp:lastPrinted>
  <dcterms:created xsi:type="dcterms:W3CDTF">2018-03-27T06:03:00Z</dcterms:created>
  <dcterms:modified xsi:type="dcterms:W3CDTF">2025-09-07T07:50:59Z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