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9321683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0364938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08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Аздаған </a:t>
            </a:r>
            <a:r>
              <a:rPr lang="kk-KZ" sz="1200" dirty="0">
                <a:latin typeface="Times New Roman"/>
                <a:ea typeface="Times New Roman"/>
              </a:rPr>
              <a:t>бұлтты, </a:t>
            </a:r>
            <a:r>
              <a:rPr lang="kk-KZ" sz="1200" dirty="0" smtClean="0">
                <a:latin typeface="Times New Roman"/>
                <a:ea typeface="Times New Roman"/>
              </a:rPr>
              <a:t>жауын-шашынсыз. Солтүстік-шығыстан жел соғады, күші 3-8 м/с</a:t>
            </a:r>
            <a:r>
              <a:rPr lang="kk-KZ" sz="1200" dirty="0">
                <a:latin typeface="Times New Roman"/>
                <a:ea typeface="Times New Roman"/>
              </a:rPr>
              <a:t>. Ауа температурасы түнде </a:t>
            </a:r>
            <a:r>
              <a:rPr lang="kk-KZ" sz="1200" dirty="0" smtClean="0">
                <a:latin typeface="Times New Roman"/>
                <a:ea typeface="Times New Roman"/>
              </a:rPr>
              <a:t>16-18, </a:t>
            </a:r>
            <a:r>
              <a:rPr lang="kk-KZ" sz="1200" dirty="0">
                <a:latin typeface="Times New Roman"/>
                <a:ea typeface="Times New Roman"/>
              </a:rPr>
              <a:t>күндіз </a:t>
            </a:r>
            <a:r>
              <a:rPr lang="kk-KZ" sz="1200" dirty="0" smtClean="0">
                <a:latin typeface="Times New Roman"/>
                <a:ea typeface="Times New Roman"/>
              </a:rPr>
              <a:t>28-30 </a:t>
            </a:r>
            <a:r>
              <a:rPr lang="kk-KZ" sz="1200" dirty="0">
                <a:latin typeface="Times New Roman"/>
                <a:ea typeface="Times New Roman"/>
              </a:rPr>
              <a:t>жылы.</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жауын-шашынсыз. С</a:t>
            </a:r>
            <a:r>
              <a:rPr lang="kk-KZ" sz="1200" kern="1400" dirty="0" smtClean="0">
                <a:latin typeface="Times New Roman"/>
                <a:ea typeface="Times New Roman"/>
              </a:rPr>
              <a:t>олтүстік-шығыстан жел соғады, күші 1-6 м/с</a:t>
            </a:r>
            <a:r>
              <a:rPr lang="kk-KZ" sz="1200" kern="1400" dirty="0">
                <a:latin typeface="Times New Roman"/>
                <a:ea typeface="Times New Roman"/>
              </a:rPr>
              <a:t>. Ауа температурасы </a:t>
            </a:r>
            <a:r>
              <a:rPr lang="kk-KZ" sz="1200" kern="1400" dirty="0" smtClean="0">
                <a:latin typeface="Times New Roman"/>
                <a:ea typeface="Times New Roman"/>
              </a:rPr>
              <a:t>15-17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i="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i="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29590</TotalTime>
  <Words>570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4902</cp:revision>
  <cp:lastPrinted>2023-02-06T06:57:51Z</cp:lastPrinted>
  <dcterms:created xsi:type="dcterms:W3CDTF">2018-03-27T06:03:00Z</dcterms:created>
  <dcterms:modified xsi:type="dcterms:W3CDTF">2025-09-07T06:57:40Z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