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74" d="100"/>
          <a:sy n="74" d="100"/>
        </p:scale>
        <p:origin x="25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808026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07</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Солтүстік-шығыстан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7-12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10-12, </a:t>
            </a:r>
            <a:r>
              <a:rPr lang="kk-KZ" sz="1150">
                <a:latin typeface="Times New Roman" panose="02020603050405020304" pitchFamily="18" charset="0"/>
                <a:cs typeface="Times New Roman" panose="02020603050405020304" pitchFamily="18" charset="0"/>
              </a:rPr>
              <a:t>күндіз </a:t>
            </a:r>
            <a:r>
              <a:rPr lang="kk-KZ" sz="1150" smtClean="0">
                <a:latin typeface="Times New Roman" panose="02020603050405020304" pitchFamily="18" charset="0"/>
                <a:cs typeface="Times New Roman" panose="02020603050405020304" pitchFamily="18" charset="0"/>
              </a:rPr>
              <a:t>22-24 </a:t>
            </a:r>
            <a:r>
              <a:rPr lang="kk-KZ" sz="1150" dirty="0">
                <a:latin typeface="Times New Roman" panose="02020603050405020304" pitchFamily="18" charset="0"/>
                <a:cs typeface="Times New Roman" panose="02020603050405020304" pitchFamily="18" charset="0"/>
              </a:rPr>
              <a:t>градус жылы болады.</a:t>
            </a:r>
            <a:endParaRPr lang="kk-KZ" sz="1150"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09 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a:t>
            </a:r>
            <a:r>
              <a:rPr lang="kk-KZ" sz="1150" b="1" dirty="0" smtClean="0">
                <a:latin typeface="Times New Roman" panose="02020603050405020304" pitchFamily="18" charset="0"/>
                <a:cs typeface="Times New Roman" panose="02020603050405020304" pitchFamily="18" charset="0"/>
              </a:rPr>
              <a:t> 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Солтүстік-батыстан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5-10 </a:t>
            </a:r>
            <a:r>
              <a:rPr lang="kk-KZ" sz="1150" dirty="0">
                <a:latin typeface="Times New Roman" panose="02020603050405020304" pitchFamily="18" charset="0"/>
                <a:cs typeface="Times New Roman" panose="02020603050405020304" pitchFamily="18" charset="0"/>
              </a:rPr>
              <a:t>м/с. Ауа температурасы </a:t>
            </a:r>
            <a:r>
              <a:rPr lang="kk-KZ" sz="1150" dirty="0" smtClean="0">
                <a:latin typeface="Times New Roman" panose="02020603050405020304" pitchFamily="18" charset="0"/>
                <a:cs typeface="Times New Roman" panose="02020603050405020304" pitchFamily="18" charset="0"/>
              </a:rPr>
              <a:t>9-11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9789015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0,74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0,625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08 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09 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34648</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6002</cp:revision>
  <cp:lastPrinted>2021-07-01T07:38:07Z</cp:lastPrinted>
  <dcterms:created xsi:type="dcterms:W3CDTF">2018-03-27T06:03:00Z</dcterms:created>
  <dcterms:modified xsi:type="dcterms:W3CDTF">2025-09-07T08:30:19Z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