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34160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Жел солтүстік-батыстан, батыстан түнде 2-7, күндіз 9-14 м/с. Ауа температурасы түнде 12-14, күндіз 19-21 градус жылы.</a:t>
            </a: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түнде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күндіз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033479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24999</TotalTime>
  <Words>574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4900</cp:revision>
  <cp:lastPrinted>2021-07-01T03:56:27Z</cp:lastPrinted>
  <dcterms:created xsi:type="dcterms:W3CDTF">2018-03-27T06:03:00Z</dcterms:created>
  <dcterms:modified xsi:type="dcterms:W3CDTF">2025-09-07T07:50:55Z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