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586" y="3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205908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2-7,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13-15,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19-21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r>
              <a:rPr lang="ru-RU" altLang="ru-RU" sz="1200" b="1" dirty="0" smtClean="0">
                <a:latin typeface="Times New Roman" panose="02020603050405020304" pitchFamily="18" charset="0"/>
                <a:cs typeface="Times New Roman" panose="02020603050405020304" pitchFamily="18" charset="0"/>
              </a:rPr>
              <a:t>                                     </a:t>
            </a:r>
          </a:p>
          <a:p>
            <a:pPr algn="just"/>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                                   </a:t>
            </a:r>
            <a:r>
              <a:rPr lang="ru-RU" altLang="ru-RU" sz="1150" b="1" smtClean="0">
                <a:latin typeface="Times New Roman" panose="02020603050405020304" pitchFamily="18" charset="0"/>
                <a:cs typeface="Times New Roman" panose="02020603050405020304" pitchFamily="18" charset="0"/>
              </a:rPr>
              <a:t>09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түнде</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күндіз </a:t>
            </a:r>
            <a:r>
              <a:rPr lang="kk-KZ" altLang="en-US" sz="1200" b="1" dirty="0" smtClean="0">
                <a:solidFill>
                  <a:schemeClr val="tx1"/>
                </a:solidFill>
                <a:latin typeface="Times New Roman" pitchFamily="18" charset="0"/>
                <a:cs typeface="Times New Roman" pitchFamily="18" charset="0"/>
                <a:sym typeface="+mn-ea"/>
              </a:rPr>
              <a:t>сейілуне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203965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25266</TotalTime>
  <Words>522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4802</cp:revision>
  <cp:lastPrinted>2021-07-01T07:38:07Z</cp:lastPrinted>
  <dcterms:created xsi:type="dcterms:W3CDTF">2018-03-27T06:03:00Z</dcterms:created>
  <dcterms:modified xsi:type="dcterms:W3CDTF">2025-09-07T08:05:48Z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