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26" y="1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880550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964399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ru-KZ" sz="1100" b="0" i="0" u="none" strike="noStrike" dirty="0">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ru-KZ"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ru-KZ" sz="1100" b="0" i="0" u="none" strike="noStrike">
                          <a:solidFill>
                            <a:srgbClr val="000000"/>
                          </a:solidFill>
                          <a:effectLst/>
                          <a:latin typeface="Calibri" panose="020F0502020204030204" pitchFamily="34" charset="0"/>
                        </a:rPr>
                        <a:t>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ru-KZ" sz="1100" b="0" i="0" u="none" strike="noStrike">
                          <a:solidFill>
                            <a:srgbClr val="000000"/>
                          </a:solidFill>
                          <a:effectLst/>
                          <a:latin typeface="Calibri" panose="020F0502020204030204" pitchFamily="34" charset="0"/>
                        </a:rPr>
                        <a:t>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ru-KZ" sz="1100" b="0" i="0" u="none" strike="noStrike">
                          <a:solidFill>
                            <a:srgbClr val="000000"/>
                          </a:solidFill>
                          <a:effectLst/>
                          <a:latin typeface="Calibri" panose="020F0502020204030204" pitchFamily="34"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ru-KZ" sz="1100" b="0" i="0" u="none" strike="noStrike">
                          <a:solidFill>
                            <a:srgbClr val="000000"/>
                          </a:solidFill>
                          <a:effectLst/>
                          <a:latin typeface="Calibri" panose="020F0502020204030204" pitchFamily="34" charset="0"/>
                        </a:rPr>
                        <a:t>1420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ru-KZ" sz="1100" b="0" i="0" u="none" strike="noStrike">
                          <a:solidFill>
                            <a:srgbClr val="000000"/>
                          </a:solidFill>
                          <a:effectLst/>
                          <a:latin typeface="Calibri" panose="020F0502020204030204" pitchFamily="34" charset="0"/>
                        </a:rPr>
                        <a:t>0.284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ru-KZ" sz="1100" b="0" i="0" u="none" strike="noStrike" dirty="0">
                          <a:solidFill>
                            <a:srgbClr val="000000"/>
                          </a:solidFill>
                          <a:effectLst/>
                          <a:latin typeface="Calibri" panose="020F0502020204030204" pitchFamily="34" charset="0"/>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0</a:t>
            </a:r>
            <a:r>
              <a:rPr lang="ru-RU" altLang="ru-RU" sz="1100" b="1" dirty="0">
                <a:latin typeface="Times New Roman" panose="02020603050405020304" pitchFamily="18" charset="0"/>
                <a:cs typeface="Times New Roman" panose="02020603050405020304" pitchFamily="18" charset="0"/>
              </a:rPr>
              <a:t>8</a:t>
            </a:r>
            <a:r>
              <a:rPr lang="kk-KZ" altLang="ru-RU" sz="1100" b="1" dirty="0">
                <a:latin typeface="Times New Roman" panose="02020603050405020304" pitchFamily="18" charset="0"/>
                <a:cs typeface="Times New Roman" panose="02020603050405020304" pitchFamily="18" charset="0"/>
              </a:rPr>
              <a:t> </a:t>
            </a:r>
            <a:r>
              <a:rPr lang="en-US" altLang="ru-RU" sz="1100" b="1" dirty="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қыркүйекке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07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a:t>
            </a:r>
            <a:r>
              <a:rPr lang="ru-RU" altLang="ru-RU" sz="1100" b="1" dirty="0">
                <a:solidFill>
                  <a:srgbClr val="000000"/>
                </a:solidFill>
                <a:latin typeface="Times New Roman" panose="02020603050405020304" pitchFamily="18" charset="0"/>
                <a:cs typeface="Times New Roman" panose="02020603050405020304" pitchFamily="18" charset="0"/>
              </a:rPr>
              <a:t>8</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a:t>
            </a:r>
            <a:r>
              <a:rPr lang="kk-KZ" sz="1100" dirty="0">
                <a:latin typeface="Times New Roman" panose="02020603050405020304" pitchFamily="18" charset="0"/>
                <a:ea typeface="Times New Roman" panose="02020603050405020304" pitchFamily="18" charset="0"/>
              </a:rPr>
              <a:t>түстік-батыстан соғатын жел солтүстік-шығысқа ауысады, күші 5-10 м/с. Ауа температурасы түнде 15-17, күндіз 25-27 жылы.</a:t>
            </a:r>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09</a:t>
            </a:r>
            <a:r>
              <a:rPr lang="kk-KZ" sz="1100" b="1" dirty="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08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09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kern="1400" dirty="0" smtClean="0">
                <a:solidFill>
                  <a:srgbClr val="000000"/>
                </a:solidFill>
                <a:latin typeface="Times New Roman" panose="02020603050405020304" pitchFamily="18" charset="0"/>
                <a:ea typeface="Times New Roman" panose="02020603050405020304" pitchFamily="18" charset="0"/>
              </a:rPr>
              <a:t>Сол</a:t>
            </a:r>
            <a:r>
              <a:rPr lang="kk-KZ" sz="1100" dirty="0" smtClean="0">
                <a:latin typeface="Times New Roman" panose="02020603050405020304" pitchFamily="18" charset="0"/>
                <a:ea typeface="Times New Roman" panose="02020603050405020304" pitchFamily="18" charset="0"/>
              </a:rPr>
              <a:t>түстік-шығыстан жел соғады</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30800</TotalTime>
  <Words>585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4042</cp:revision>
  <cp:lastPrinted>2021-07-01T07:38:07Z</cp:lastPrinted>
  <dcterms:created xsi:type="dcterms:W3CDTF">2018-03-27T06:03:00Z</dcterms:created>
  <dcterms:modified xsi:type="dcterms:W3CDTF">2025-09-07T07:04:15Z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