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82" y="50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07915316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250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07</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08</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07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08</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найзағай</a:t>
            </a:r>
            <a:r>
              <a:rPr lang="kk-KZ" sz="1100" dirty="0">
                <a:solidFill>
                  <a:prstClr val="black"/>
                </a:solidFill>
                <a:latin typeface="Times New Roman" panose="02020603050405020304" pitchFamily="18" charset="0"/>
                <a:ea typeface="Calibri"/>
                <a:cs typeface="Times New Roman" pitchFamily="18" charset="0"/>
              </a:rPr>
              <a:t>. Шығыстан, солтүстік-шығыстан жел соғады, күші 9-14, кей уақыттарда екпіні 15-20 м/с. Ауа температурасы түнде 11-13, күндіз 23-25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09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08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09</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найзағай. </a:t>
            </a:r>
            <a:r>
              <a:rPr lang="kk-KZ" sz="1100" kern="0">
                <a:solidFill>
                  <a:prstClr val="black"/>
                </a:solidFill>
                <a:latin typeface="Times New Roman" panose="02020603050405020304" pitchFamily="18" charset="0"/>
                <a:ea typeface="Calibri"/>
                <a:cs typeface="Times New Roman" pitchFamily="18" charset="0"/>
                <a:sym typeface="Calibri"/>
              </a:rPr>
              <a:t>Батыстан, </a:t>
            </a:r>
            <a:r>
              <a:rPr lang="kk-KZ" sz="1100">
                <a:solidFill>
                  <a:prstClr val="black"/>
                </a:solidFill>
                <a:latin typeface="Times New Roman" panose="02020603050405020304" pitchFamily="18" charset="0"/>
                <a:ea typeface="Calibri"/>
                <a:cs typeface="Times New Roman" pitchFamily="18" charset="0"/>
              </a:rPr>
              <a:t>солтүстік -батысқа</a:t>
            </a:r>
            <a:r>
              <a:rPr lang="kk-KZ" sz="1100" kern="0">
                <a:solidFill>
                  <a:prstClr val="black"/>
                </a:solidFill>
                <a:latin typeface="Times New Roman" panose="02020603050405020304" pitchFamily="18" charset="0"/>
                <a:ea typeface="Calibri"/>
                <a:cs typeface="Times New Roman" pitchFamily="18" charset="0"/>
                <a:sym typeface="Calibri"/>
              </a:rPr>
              <a:t>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a:t>
            </a:r>
            <a:r>
              <a:rPr lang="kk-KZ" sz="1100" kern="0">
                <a:solidFill>
                  <a:prstClr val="black"/>
                </a:solidFill>
                <a:latin typeface="Times New Roman" panose="02020603050405020304" pitchFamily="18" charset="0"/>
                <a:ea typeface="Calibri"/>
                <a:cs typeface="Times New Roman" pitchFamily="18" charset="0"/>
                <a:sym typeface="Calibri"/>
              </a:rPr>
              <a:t>күші 9-14</a:t>
            </a:r>
            <a:r>
              <a:rPr lang="kk-KZ" sz="1100">
                <a:solidFill>
                  <a:prstClr val="black"/>
                </a:solidFill>
                <a:latin typeface="Times New Roman" panose="02020603050405020304" pitchFamily="18" charset="0"/>
                <a:ea typeface="Calibri"/>
                <a:cs typeface="Times New Roman" pitchFamily="18" charset="0"/>
              </a:rPr>
              <a:t> м/с</a:t>
            </a:r>
            <a:r>
              <a:rPr lang="ru-RU" sz="1100" kern="0">
                <a:solidFill>
                  <a:prstClr val="black"/>
                </a:solidFill>
                <a:latin typeface="Times New Roman" panose="02020603050405020304" pitchFamily="18" charset="0"/>
                <a:ea typeface="Calibri"/>
                <a:cs typeface="Times New Roman" pitchFamily="18" charset="0"/>
                <a:sym typeface="Calibri"/>
              </a:rPr>
              <a:t>. </a:t>
            </a:r>
            <a:r>
              <a:rPr lang="ru-RU" sz="1100" kern="0" dirty="0">
                <a:solidFill>
                  <a:prstClr val="black"/>
                </a:solidFill>
                <a:latin typeface="Times New Roman" panose="02020603050405020304" pitchFamily="18" charset="0"/>
                <a:ea typeface="Calibri"/>
                <a:cs typeface="Times New Roman" pitchFamily="18" charset="0"/>
                <a:sym typeface="Calibri"/>
              </a:rPr>
              <a:t>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10-12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07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26402931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477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Жолдыбай </a:t>
            </a:r>
            <a:r>
              <a:rPr lang="kk-KZ" sz="1200" dirty="0">
                <a:latin typeface="Times New Roman"/>
                <a:ea typeface="Times New Roman"/>
                <a:cs typeface="Times New Roman"/>
                <a:sym typeface="Times New Roman"/>
              </a:rPr>
              <a:t>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1193</TotalTime>
  <Words>673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147</cp:revision>
  <dcterms:modified xsi:type="dcterms:W3CDTF">2025-09-07T06:05:13Z</dcterms:modified>
</cp:coreProperties>
</file>