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96" y="4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7398091"/>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93483"/>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08 қыркүйекке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07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08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түнде және таңертең жаңбыр жауады, найзағай күтіледі</a:t>
            </a:r>
            <a:r>
              <a:rPr lang="ru-RU"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9-14</a:t>
            </a:r>
            <a:r>
              <a:rPr lang="kk-KZ" sz="1300" dirty="0">
                <a:latin typeface="Times New Roman" panose="02020603050405020304" pitchFamily="18" charset="0"/>
                <a:ea typeface="Calibri" panose="020F0502020204030204" pitchFamily="34" charset="0"/>
              </a:rPr>
              <a:t>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10-12, күндіз 18-20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09 қыркүйекке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08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09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2-7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10-12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884998091"/>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19055</TotalTime>
  <Words>574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3700</cp:revision>
  <cp:lastPrinted>2021-07-01T07:38:07Z</cp:lastPrinted>
  <dcterms:created xsi:type="dcterms:W3CDTF">2018-03-27T06:03:00Z</dcterms:created>
  <dcterms:modified xsi:type="dcterms:W3CDTF">2025-09-07T06:41:53Z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