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130280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32952803"/>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Батыстан, солтүстік-батыстан жел соғады, күші 8-13, күндіз екпіні 15-20 м/с. Ауа температурасы түнде 16-18, күндіз 29-31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14114</TotalTime>
  <Words>571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3814</cp:revision>
  <cp:lastPrinted>2021-07-01T03:56:27Z</cp:lastPrinted>
  <dcterms:created xsi:type="dcterms:W3CDTF">2018-03-27T06:03:00Z</dcterms:created>
  <dcterms:modified xsi:type="dcterms:W3CDTF">2025-09-07T06:50:38Z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