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79639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06</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түнде </a:t>
            </a:r>
            <a:r>
              <a:rPr lang="kk-KZ" sz="1150" dirty="0" smtClean="0">
                <a:latin typeface="Times New Roman" panose="02020603050405020304" pitchFamily="18" charset="0"/>
                <a:cs typeface="Times New Roman" panose="02020603050405020304" pitchFamily="18" charset="0"/>
              </a:rPr>
              <a:t>жаңбыр, </a:t>
            </a:r>
            <a:r>
              <a:rPr lang="kk-KZ" sz="1150" dirty="0">
                <a:latin typeface="Times New Roman" panose="02020603050405020304" pitchFamily="18" charset="0"/>
                <a:cs typeface="Times New Roman" panose="02020603050405020304" pitchFamily="18" charset="0"/>
              </a:rPr>
              <a:t>найзағай болады. </a:t>
            </a:r>
            <a:r>
              <a:rPr lang="kk-KZ" sz="1150" dirty="0" smtClean="0">
                <a:latin typeface="Times New Roman" panose="02020603050405020304" pitchFamily="18" charset="0"/>
                <a:cs typeface="Times New Roman" panose="02020603050405020304" pitchFamily="18" charset="0"/>
              </a:rPr>
              <a:t>С</a:t>
            </a:r>
            <a:r>
              <a:rPr lang="kk-KZ" sz="1150" dirty="0" smtClean="0">
                <a:latin typeface="Times New Roman" panose="02020603050405020304" pitchFamily="18" charset="0"/>
                <a:cs typeface="Times New Roman" panose="02020603050405020304" pitchFamily="18" charset="0"/>
              </a:rPr>
              <a:t>олтүстік-шығыстан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9-14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12-14,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23-25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08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Солтүстік-батыстан соғатын жел солтүстік-шығысқа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2-7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13-15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66224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08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34646</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5999</cp:revision>
  <cp:lastPrinted>2021-07-01T07:38:07Z</cp:lastPrinted>
  <dcterms:created xsi:type="dcterms:W3CDTF">2018-03-27T06:03:00Z</dcterms:created>
  <dcterms:modified xsi:type="dcterms:W3CDTF">2025-09-06T08:37:01Z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