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3081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батыстан 9-14 м/с. Ауаның температурасы түнде 15-17, күндіз 28-30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0199392"/>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0.676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0993983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a:t>
                      </a:r>
                      <a:r>
                        <a:rPr lang="ru-RU" altLang="x-none" sz="800" b="0" dirty="0" smtClean="0">
                          <a:latin typeface="Times New Roman" panose="02020603050405020304" pitchFamily="18" charset="0"/>
                          <a:cs typeface="Times New Roman" panose="02020603050405020304" pitchFamily="18" charset="0"/>
                        </a:rPr>
                        <a:t>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16514</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3885</cp:revision>
  <cp:lastPrinted>2021-07-01T07:38:07Z</cp:lastPrinted>
  <dcterms:created xsi:type="dcterms:W3CDTF">2018-03-27T06:03:00Z</dcterms:created>
  <dcterms:modified xsi:type="dcterms:W3CDTF">2025-09-06T07:32:57Z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