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0" d="100"/>
          <a:sy n="90" d="100"/>
        </p:scale>
        <p:origin x="102" y="34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60975944"/>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249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06 қыркүйек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293483"/>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07 қыркүйекке </a:t>
            </a:r>
            <a:r>
              <a:rPr lang="kk-KZ"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06 </a:t>
            </a:r>
            <a:r>
              <a:rPr lang="ru-RU" sz="1000" b="1" dirty="0" err="1">
                <a:solidFill>
                  <a:srgbClr val="000000"/>
                </a:solidFill>
                <a:latin typeface="Times New Roman" panose="02020603050405020304" pitchFamily="18" charset="0"/>
                <a:cs typeface="Times New Roman" panose="02020603050405020304" pitchFamily="18" charset="0"/>
              </a:rPr>
              <a:t>қыркүйектің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07 </a:t>
            </a:r>
            <a:r>
              <a:rPr lang="ru-RU" sz="1000" b="1" dirty="0" err="1">
                <a:solidFill>
                  <a:srgbClr val="000000"/>
                </a:solidFill>
                <a:latin typeface="Times New Roman" panose="02020603050405020304" pitchFamily="18" charset="0"/>
                <a:cs typeface="Times New Roman" panose="02020603050405020304" pitchFamily="18" charset="0"/>
              </a:rPr>
              <a:t>қыркүйектің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күндіз жаңбыр жауады, найзағай күтіледі</a:t>
            </a:r>
            <a:r>
              <a:rPr lang="ru-RU"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9-14, </a:t>
            </a:r>
            <a:r>
              <a:rPr lang="ru-RU" sz="1300" dirty="0" err="1">
                <a:latin typeface="Times New Roman" panose="02020603050405020304" pitchFamily="18" charset="0"/>
                <a:ea typeface="Calibri" panose="020F0502020204030204" pitchFamily="34" charset="0"/>
              </a:rPr>
              <a:t>күндіз</a:t>
            </a:r>
            <a:r>
              <a:rPr lang="ru-RU" sz="1300" dirty="0">
                <a:latin typeface="Times New Roman" panose="02020603050405020304" pitchFamily="18" charset="0"/>
                <a:ea typeface="Calibri" panose="020F0502020204030204" pitchFamily="34" charset="0"/>
              </a:rPr>
              <a:t> </a:t>
            </a:r>
            <a:r>
              <a:rPr lang="ru-RU" sz="1300" dirty="0" err="1">
                <a:latin typeface="Times New Roman" panose="02020603050405020304" pitchFamily="18" charset="0"/>
                <a:ea typeface="Calibri" panose="020F0502020204030204" pitchFamily="34" charset="0"/>
              </a:rPr>
              <a:t>екпіні</a:t>
            </a:r>
            <a:r>
              <a:rPr lang="ru-RU" sz="1300" dirty="0">
                <a:latin typeface="Times New Roman" panose="02020603050405020304" pitchFamily="18" charset="0"/>
                <a:ea typeface="Calibri" panose="020F0502020204030204" pitchFamily="34" charset="0"/>
              </a:rPr>
              <a:t> 15-20</a:t>
            </a:r>
            <a:r>
              <a:rPr lang="kk-KZ" sz="1300" dirty="0">
                <a:latin typeface="Times New Roman" panose="02020603050405020304" pitchFamily="18" charset="0"/>
                <a:ea typeface="Calibri" panose="020F0502020204030204" pitchFamily="34" charset="0"/>
              </a:rPr>
              <a:t> </a:t>
            </a:r>
            <a:r>
              <a:rPr lang="ru-RU" sz="1300" dirty="0">
                <a:latin typeface="Times New Roman" panose="02020603050405020304" pitchFamily="18" charset="0"/>
                <a:ea typeface="Calibri" panose="020F0502020204030204" pitchFamily="34" charset="0"/>
              </a:rPr>
              <a:t>м/с</a:t>
            </a:r>
            <a:r>
              <a:rPr lang="kk-KZ" sz="1300" dirty="0">
                <a:latin typeface="Times New Roman" panose="02020603050405020304" pitchFamily="18" charset="0"/>
                <a:ea typeface="Calibri" panose="020F0502020204030204" pitchFamily="34" charset="0"/>
              </a:rPr>
              <a:t>. Ауа температурасы түнде 12-14, күндіз 19-21 </a:t>
            </a:r>
            <a:r>
              <a:rPr lang="kk-KZ" sz="1300" dirty="0">
                <a:effectLst/>
                <a:latin typeface="Times New Roman" panose="02020603050405020304" pitchFamily="18" charset="0"/>
                <a:ea typeface="Calibri" panose="020F0502020204030204" pitchFamily="34" charset="0"/>
              </a:rPr>
              <a:t>жылы болады.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08 қыркүйекке</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07 </a:t>
            </a:r>
            <a:r>
              <a:rPr lang="ru-RU" sz="1000" b="1" dirty="0" err="1">
                <a:solidFill>
                  <a:srgbClr val="000000"/>
                </a:solidFill>
                <a:latin typeface="Times New Roman" panose="02020603050405020304" pitchFamily="18" charset="0"/>
                <a:cs typeface="Times New Roman" panose="02020603050405020304" pitchFamily="18" charset="0"/>
              </a:rPr>
              <a:t>қыркүйектің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08 </a:t>
            </a:r>
            <a:r>
              <a:rPr lang="kk-KZ" sz="1000" b="1" dirty="0">
                <a:solidFill>
                  <a:srgbClr val="000000"/>
                </a:solidFill>
                <a:latin typeface="Times New Roman" panose="02020603050405020304" pitchFamily="18" charset="0"/>
                <a:cs typeface="Times New Roman" panose="02020603050405020304" pitchFamily="18" charset="0"/>
              </a:rPr>
              <a:t>қыркүйектің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жаңбыр жауады, найзағай күтіледі.</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9-14 </a:t>
            </a:r>
            <a:r>
              <a:rPr lang="kk-KZ" sz="1300" dirty="0">
                <a:latin typeface="Times New Roman" panose="02020603050405020304" pitchFamily="18" charset="0"/>
                <a:ea typeface="Calibri" panose="020F0502020204030204" pitchFamily="34" charset="0"/>
              </a:rPr>
              <a:t>м/с. </a:t>
            </a:r>
            <a:r>
              <a:rPr lang="kk-KZ" sz="1300" dirty="0">
                <a:effectLst/>
                <a:latin typeface="Times New Roman" panose="02020603050405020304" pitchFamily="18" charset="0"/>
                <a:ea typeface="Calibri" panose="020F0502020204030204" pitchFamily="34" charset="0"/>
              </a:rPr>
              <a:t>Ауа температурасы 11-13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06 </a:t>
            </a:r>
            <a:r>
              <a:rPr lang="ru-RU" altLang="ru-RU" sz="1200" b="1" dirty="0" err="1">
                <a:latin typeface="Times New Roman" panose="02020603050405020304" pitchFamily="18" charset="0"/>
                <a:cs typeface="Times New Roman" panose="02020603050405020304" pitchFamily="18" charset="0"/>
              </a:rPr>
              <a:t>қыркүйекте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540533534"/>
              </p:ext>
            </p:extLst>
          </p:nvPr>
        </p:nvGraphicFramePr>
        <p:xfrm>
          <a:off x="5077957" y="4451810"/>
          <a:ext cx="4572000" cy="1977170"/>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7866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32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7473">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19052</TotalTime>
  <Words>580</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3699</cp:revision>
  <cp:lastPrinted>2021-07-01T07:38:07Z</cp:lastPrinted>
  <dcterms:created xsi:type="dcterms:W3CDTF">2018-03-27T06:03:00Z</dcterms:created>
  <dcterms:modified xsi:type="dcterms:W3CDTF">2025-09-06T06:06:35Z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