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0268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706436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Шығыстан жел соғады, күші 9-14 м/с. Ауа температурасы түнде 9-11,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08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жаңбыр. Шығыстан жел соғады, күші 9-14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08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45413</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6767</cp:revision>
  <cp:lastPrinted>2025-07-15T07:11:11Z</cp:lastPrinted>
  <dcterms:created xsi:type="dcterms:W3CDTF">2018-03-27T06:03:00Z</dcterms:created>
  <dcterms:modified xsi:type="dcterms:W3CDTF">2025-09-06T06:00:07Z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