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78" d="100"/>
          <a:sy n="78" d="100"/>
        </p:scale>
        <p:origin x="102" y="4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982005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p>
          <a:p>
            <a:r>
              <a:rPr lang="kk-KZ" sz="12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Көшпелі </a:t>
            </a:r>
            <a:r>
              <a:rPr lang="kk-KZ" sz="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азда</a:t>
            </a:r>
            <a:r>
              <a:rPr lang="kk-KZ" sz="1200" dirty="0" smtClean="0">
                <a:latin typeface="Times New Roman" panose="02020603050405020304" pitchFamily="18" charset="0"/>
                <a:ea typeface="Times New Roman" panose="02020603050405020304" pitchFamily="18" charset="0"/>
              </a:rPr>
              <a:t>ған </a:t>
            </a:r>
            <a:r>
              <a:rPr lang="ru-RU" sz="1200" dirty="0" smtClean="0">
                <a:latin typeface="Times New Roman" panose="02020603050405020304" pitchFamily="18" charset="0"/>
                <a:ea typeface="Times New Roman" panose="02020603050405020304" pitchFamily="18" charset="0"/>
              </a:rPr>
              <a:t>жаңбыр</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найзағай</a:t>
            </a:r>
            <a:r>
              <a:rPr lang="ru-RU" sz="1200" dirty="0"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С</a:t>
            </a:r>
            <a:r>
              <a:rPr lang="kk-KZ" sz="1200" kern="1400" dirty="0" smtClean="0">
                <a:solidFill>
                  <a:srgbClr val="000000"/>
                </a:solidFill>
                <a:latin typeface="Times New Roman" panose="02020603050405020304" pitchFamily="18" charset="0"/>
                <a:ea typeface="Times New Roman" panose="02020603050405020304" pitchFamily="18" charset="0"/>
              </a:rPr>
              <a:t>олтүстік-</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шығыстан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жел</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екпіні</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15-20 м/с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14-16,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20-22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a:t>
            </a:r>
            <a:r>
              <a:rPr lang="ru-RU" sz="1200" dirty="0" smtClean="0">
                <a:solidFill>
                  <a:prstClr val="black"/>
                </a:solidFill>
                <a:latin typeface="Times New Roman" panose="02020603050405020304" pitchFamily="18" charset="0"/>
                <a:cs typeface="Times New Roman" panose="02020603050405020304" pitchFamily="18" charset="0"/>
              </a:rPr>
              <a:t>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11879806"/>
              </p:ext>
            </p:extLst>
          </p:nvPr>
        </p:nvGraphicFramePr>
        <p:xfrm>
          <a:off x="5024389" y="4169325"/>
          <a:ext cx="4716320" cy="2223135"/>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0,083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6" y="248999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08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25901</TotalTime>
  <Words>590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5055</cp:revision>
  <cp:lastPrinted>2021-07-01T07:38:07Z</cp:lastPrinted>
  <dcterms:created xsi:type="dcterms:W3CDTF">2018-03-27T06:03:00Z</dcterms:created>
  <dcterms:modified xsi:type="dcterms:W3CDTF">2025-09-06T07:35:43Z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