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72"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9300059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3258314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07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06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07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Көшпелі </a:t>
            </a:r>
            <a:r>
              <a:rPr lang="kk-KZ" sz="1200" dirty="0">
                <a:latin typeface="Times New Roman"/>
                <a:ea typeface="Times New Roman"/>
              </a:rPr>
              <a:t>бұлтты, </a:t>
            </a:r>
            <a:r>
              <a:rPr lang="kk-KZ" sz="1200" dirty="0" smtClean="0">
                <a:latin typeface="Times New Roman"/>
                <a:ea typeface="Times New Roman"/>
              </a:rPr>
              <a:t>күндіз аздаған жаңбыр, найзағай. Солтүстік-батыстан соққан жел солтүстік-шығысқа ауысады, </a:t>
            </a:r>
            <a:r>
              <a:rPr lang="kk-KZ" sz="1200" dirty="0">
                <a:latin typeface="Times New Roman"/>
                <a:ea typeface="Times New Roman"/>
              </a:rPr>
              <a:t>күші </a:t>
            </a:r>
            <a:r>
              <a:rPr lang="kk-KZ" sz="1200" dirty="0" smtClean="0">
                <a:latin typeface="Times New Roman"/>
                <a:ea typeface="Times New Roman"/>
              </a:rPr>
              <a:t>түнде 3-8, күндіз 9-14 </a:t>
            </a:r>
            <a:r>
              <a:rPr lang="kk-KZ" sz="1200" dirty="0">
                <a:latin typeface="Times New Roman"/>
                <a:ea typeface="Times New Roman"/>
              </a:rPr>
              <a:t>м/с. Ауа температурасы түнде </a:t>
            </a:r>
            <a:r>
              <a:rPr lang="kk-KZ" sz="1200" dirty="0" smtClean="0">
                <a:latin typeface="Times New Roman"/>
                <a:ea typeface="Times New Roman"/>
              </a:rPr>
              <a:t>16-18, </a:t>
            </a:r>
            <a:r>
              <a:rPr lang="kk-KZ" sz="1200" dirty="0">
                <a:latin typeface="Times New Roman"/>
                <a:ea typeface="Times New Roman"/>
              </a:rPr>
              <a:t>күндіз </a:t>
            </a:r>
            <a:r>
              <a:rPr lang="kk-KZ" sz="1200" dirty="0" smtClean="0">
                <a:latin typeface="Times New Roman"/>
                <a:ea typeface="Times New Roman"/>
              </a:rPr>
              <a:t>28-30 </a:t>
            </a:r>
            <a:r>
              <a:rPr lang="kk-KZ" sz="1200" dirty="0">
                <a:latin typeface="Times New Roman"/>
                <a:ea typeface="Times New Roman"/>
              </a:rPr>
              <a:t>жылы.</a:t>
            </a:r>
            <a:endParaRPr lang="kk-KZ" sz="12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07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08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бұлтты, жауын-шашынсыз. </a:t>
            </a:r>
            <a:r>
              <a:rPr lang="kk-KZ" sz="1200" dirty="0" smtClean="0">
                <a:latin typeface="Times New Roman"/>
                <a:ea typeface="Times New Roman"/>
              </a:rPr>
              <a:t>С</a:t>
            </a:r>
            <a:r>
              <a:rPr lang="kk-KZ" sz="1200" kern="1400" dirty="0" smtClean="0">
                <a:latin typeface="Times New Roman"/>
                <a:ea typeface="Times New Roman"/>
              </a:rPr>
              <a:t>олтүстік-шығыстан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1-6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16-18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i="1" dirty="0" err="1" smtClean="0">
                <a:solidFill>
                  <a:schemeClr val="tx1"/>
                </a:solidFill>
                <a:latin typeface="Times New Roman" panose="02020603050405020304" pitchFamily="18" charset="0"/>
                <a:cs typeface="Times New Roman" panose="02020603050405020304" pitchFamily="18" charset="0"/>
              </a:rPr>
              <a:t>түнде</a:t>
            </a:r>
            <a:r>
              <a:rPr lang="ru-RU" sz="1150" b="1" i="1" dirty="0" smtClean="0">
                <a:solidFill>
                  <a:schemeClr val="tx1"/>
                </a:solidFill>
                <a:latin typeface="Times New Roman" panose="02020603050405020304" pitchFamily="18" charset="0"/>
                <a:cs typeface="Times New Roman" panose="02020603050405020304" pitchFamily="18" charset="0"/>
              </a:rPr>
              <a:t> </a:t>
            </a:r>
            <a:r>
              <a:rPr lang="ru-RU" sz="1150" b="1" i="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i="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29586</TotalTime>
  <Words>581</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4901</cp:revision>
  <cp:lastPrinted>2023-02-06T06:57:51Z</cp:lastPrinted>
  <dcterms:created xsi:type="dcterms:W3CDTF">2018-03-27T06:03:00Z</dcterms:created>
  <dcterms:modified xsi:type="dcterms:W3CDTF">2025-09-06T07:13:22Z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