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862208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249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29418513"/>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0,093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1016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0,066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37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0,092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0,475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0,245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07 </a:t>
            </a:r>
            <a:r>
              <a:rPr lang="kk-KZ" altLang="ru-RU" sz="1100" b="1" dirty="0">
                <a:latin typeface="Times New Roman" panose="02020603050405020304" pitchFamily="18" charset="0"/>
                <a:cs typeface="Times New Roman" panose="02020603050405020304" pitchFamily="18" charset="0"/>
              </a:rPr>
              <a:t>қыркүйек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06 </a:t>
            </a:r>
            <a:r>
              <a:rPr lang="kk-KZ" altLang="ru-RU" sz="1100" b="1" dirty="0">
                <a:latin typeface="Times New Roman" panose="02020603050405020304" pitchFamily="18" charset="0"/>
                <a:cs typeface="Times New Roman" panose="02020603050405020304" pitchFamily="18" charset="0"/>
              </a:rPr>
              <a:t>қыркүйек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07</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14-16, </a:t>
            </a:r>
            <a:r>
              <a:rPr lang="ru-RU" sz="1100" dirty="0" err="1" smtClean="0">
                <a:latin typeface="Times New Roman" pitchFamily="18" charset="0"/>
                <a:cs typeface="Times New Roman" pitchFamily="18" charset="0"/>
              </a:rPr>
              <a:t>күндіз</a:t>
            </a:r>
            <a:r>
              <a:rPr lang="ru-RU" sz="1100" smtClean="0">
                <a:latin typeface="Times New Roman" pitchFamily="18" charset="0"/>
                <a:cs typeface="Times New Roman" pitchFamily="18" charset="0"/>
              </a:rPr>
              <a:t>  </a:t>
            </a:r>
            <a:r>
              <a:rPr lang="ru-RU" sz="1100" smtClean="0">
                <a:latin typeface="Times New Roman" pitchFamily="18" charset="0"/>
                <a:cs typeface="Times New Roman" pitchFamily="18" charset="0"/>
              </a:rPr>
              <a:t>24-26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08 </a:t>
            </a:r>
            <a:r>
              <a:rPr lang="kk-KZ" sz="1100" b="1" dirty="0" smtClean="0">
                <a:solidFill>
                  <a:srgbClr val="000000"/>
                </a:solidFill>
                <a:latin typeface="Times New Roman" pitchFamily="18" charset="0"/>
                <a:cs typeface="Times New Roman" pitchFamily="18" charset="0"/>
                <a:sym typeface="+mn-ea"/>
              </a:rPr>
              <a:t>қыркүйекке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latin typeface="Times New Roman" panose="02020603050405020304" pitchFamily="18" charset="0"/>
                <a:cs typeface="Times New Roman" panose="02020603050405020304" pitchFamily="18" charset="0"/>
              </a:rPr>
              <a:t>07</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08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қыркүйек</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a:t>
            </a:r>
            <a:r>
              <a:rPr lang="ru-RU" sz="1100" dirty="0" err="1" smtClean="0">
                <a:solidFill>
                  <a:prstClr val="black"/>
                </a:solidFill>
                <a:latin typeface="Times New Roman" pitchFamily="18" charset="0"/>
                <a:cs typeface="Times New Roman" pitchFamily="18" charset="0"/>
              </a:rPr>
              <a:t>ұлтты</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Жел солтүстіктен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14-16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07 </a:t>
            </a:r>
            <a:r>
              <a:rPr lang="kk-KZ" sz="1100" b="1" dirty="0">
                <a:solidFill>
                  <a:srgbClr val="000000"/>
                </a:solidFill>
                <a:latin typeface="Times New Roman" panose="02020603050405020304" pitchFamily="18" charset="0"/>
                <a:cs typeface="Times New Roman" panose="02020603050405020304" pitchFamily="18" charset="0"/>
                <a:sym typeface="+mn-ea"/>
              </a:rPr>
              <a:t>қыркүйек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08</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қыркүйек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34360</TotalTime>
  <Words>561</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6693</cp:revision>
  <cp:lastPrinted>2021-07-01T03:56:27Z</cp:lastPrinted>
  <dcterms:created xsi:type="dcterms:W3CDTF">2018-03-27T06:03:00Z</dcterms:created>
  <dcterms:modified xsi:type="dcterms:W3CDTF">2025-09-06T06:15:39Z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