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03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9010658"/>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жел соғады, күші түнде 5-10, күндіз 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13-15,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25-27 градус </a:t>
            </a:r>
            <a:r>
              <a:rPr lang="kk-KZ" altLang="ru-RU" sz="1200" dirty="0">
                <a:latin typeface="Times New Roman" panose="02020603050405020304" pitchFamily="18" charset="0"/>
                <a:cs typeface="Times New Roman" panose="02020603050405020304" pitchFamily="18" charset="0"/>
              </a:rPr>
              <a:t>жылы.</a:t>
            </a:r>
          </a:p>
          <a:p>
            <a:pPr algn="ctr"/>
            <a:r>
              <a:rPr lang="ru-RU" altLang="ru-RU" sz="1150" b="1" dirty="0" smtClean="0">
                <a:latin typeface="Times New Roman" panose="02020603050405020304" pitchFamily="18" charset="0"/>
                <a:cs typeface="Times New Roman" panose="02020603050405020304" pitchFamily="18" charset="0"/>
              </a:rPr>
              <a:t>08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07 </a:t>
            </a:r>
            <a:r>
              <a:rPr lang="kk-KZ"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08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жаңбыр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найзағай</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err="1" smtClean="0">
                <a:latin typeface="Times New Roman" panose="02020603050405020304" pitchFamily="18" charset="0"/>
                <a:cs typeface="Times New Roman" panose="02020603050405020304" pitchFamily="18" charset="0"/>
              </a:rPr>
              <a:t>екпіні</a:t>
            </a:r>
            <a:r>
              <a:rPr lang="ru-RU" sz="1150" dirty="0" smtClean="0">
                <a:latin typeface="Times New Roman" panose="02020603050405020304" pitchFamily="18" charset="0"/>
                <a:cs typeface="Times New Roman" panose="02020603050405020304" pitchFamily="18" charset="0"/>
              </a:rPr>
              <a:t> 15-20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13-15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354950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a:t>
            </a:r>
            <a:r>
              <a:rPr lang="kk-KZ" altLang="ru-RU" sz="1200" b="1" i="1" smtClean="0">
                <a:solidFill>
                  <a:srgbClr val="000000"/>
                </a:solidFill>
                <a:latin typeface="Times New Roman" panose="02020603050405020304" pitchFamily="18" charset="0"/>
                <a:cs typeface="Times New Roman" panose="02020603050405020304" pitchFamily="18" charset="0"/>
              </a:rPr>
              <a:t>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25238</TotalTime>
  <Words>516</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4801</cp:revision>
  <cp:lastPrinted>2021-07-01T07:38:07Z</cp:lastPrinted>
  <dcterms:created xsi:type="dcterms:W3CDTF">2018-03-27T06:03:00Z</dcterms:created>
  <dcterms:modified xsi:type="dcterms:W3CDTF">2025-09-06T08:02:55Z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