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9091224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249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06</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07</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06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07</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найзағай</a:t>
            </a:r>
            <a:r>
              <a:rPr lang="kk-KZ" sz="1100" dirty="0">
                <a:solidFill>
                  <a:prstClr val="black"/>
                </a:solidFill>
                <a:latin typeface="Times New Roman" panose="02020603050405020304" pitchFamily="18" charset="0"/>
                <a:ea typeface="Calibri"/>
                <a:cs typeface="Times New Roman" pitchFamily="18" charset="0"/>
              </a:rPr>
              <a:t>. Шығыстан, солтүстік-шығыстан жел соғады, күші 9-14, кей уақыттарда екпіні 15-20 м/с. Ауа температурасы түнде 11-13, күндіз 23-25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08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07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08</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найзағай. </a:t>
            </a:r>
            <a:r>
              <a:rPr lang="kk-KZ" sz="1100" dirty="0">
                <a:solidFill>
                  <a:prstClr val="black"/>
                </a:solidFill>
                <a:latin typeface="Times New Roman" panose="02020603050405020304" pitchFamily="18" charset="0"/>
                <a:ea typeface="Calibri"/>
                <a:cs typeface="Times New Roman" pitchFamily="18" charset="0"/>
              </a:rPr>
              <a:t>Солтүстік-шығыстан</a:t>
            </a:r>
            <a:r>
              <a:rPr lang="kk-KZ" sz="1100" kern="0" dirty="0">
                <a:solidFill>
                  <a:prstClr val="black"/>
                </a:solidFill>
                <a:latin typeface="Times New Roman" panose="02020603050405020304" pitchFamily="18" charset="0"/>
                <a:ea typeface="Calibri"/>
                <a:cs typeface="Times New Roman" pitchFamily="18" charset="0"/>
                <a:sym typeface="Calibri"/>
              </a:rPr>
              <a:t> жел соғады, күші 9-14, екпіні 15-20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10-12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06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367146132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1693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186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Тілеуқұл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1190</TotalTime>
  <Words>671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144</cp:revision>
  <dcterms:modified xsi:type="dcterms:W3CDTF">2025-09-06T08:15:56Z</dcterms:modified>
</cp:coreProperties>
</file>