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3448919"/>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05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p>
          <a:p>
            <a:pPr algn="ctr"/>
            <a:r>
              <a:rPr lang="kk-KZ" sz="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ea typeface="Times New Roman" panose="02020603050405020304" pitchFamily="18" charset="0"/>
              </a:rPr>
              <a:t>ұлтты</a:t>
            </a:r>
            <a:r>
              <a:rPr lang="ru-RU" sz="1200" dirty="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жаңбыр, </a:t>
            </a:r>
            <a:r>
              <a:rPr lang="ru-RU" sz="1200" dirty="0" err="1" smtClean="0">
                <a:latin typeface="Times New Roman" panose="02020603050405020304" pitchFamily="18" charset="0"/>
                <a:ea typeface="Times New Roman" panose="02020603050405020304" pitchFamily="18" charset="0"/>
              </a:rPr>
              <a:t>найзағай</a:t>
            </a:r>
            <a:r>
              <a:rPr lang="ru-RU" sz="1200" dirty="0" smtClean="0">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Шығыстан, солтүстік-</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екпіні</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15-20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16-18,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25-27 градус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a:p>
            <a:pPr algn="just"/>
            <a:r>
              <a:rPr lang="kk-KZ" sz="1200" kern="900" dirty="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ea typeface="Times New Roman" panose="02020603050405020304" pitchFamily="18" charset="0"/>
              </a:rPr>
              <a:t>найзағай</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a:t>
            </a:r>
            <a:r>
              <a:rPr lang="ru-RU" sz="1200" dirty="0" smtClean="0">
                <a:solidFill>
                  <a:prstClr val="black"/>
                </a:solidFill>
                <a:latin typeface="Times New Roman" panose="02020603050405020304" pitchFamily="18" charset="0"/>
                <a:cs typeface="Times New Roman" panose="02020603050405020304" pitchFamily="18" charset="0"/>
              </a:rPr>
              <a:t>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4268301"/>
              </p:ext>
            </p:extLst>
          </p:nvPr>
        </p:nvGraphicFramePr>
        <p:xfrm>
          <a:off x="5015556" y="4169322"/>
          <a:ext cx="4667576" cy="216287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5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05</a:t>
            </a:r>
            <a:r>
              <a:rPr lang="kk-KZ" sz="1200" b="1" dirty="0" smtClean="0">
                <a:solidFill>
                  <a:prstClr val="black"/>
                </a:solidFill>
                <a:latin typeface="Times New Roman" panose="02020603050405020304" pitchFamily="18" charset="0"/>
                <a:cs typeface="Times New Roman" panose="02020603050405020304" pitchFamily="18" charset="0"/>
              </a:rPr>
              <a:t> 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6" y="248999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07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25883</TotalTime>
  <Words>593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5053</cp:revision>
  <cp:lastPrinted>2021-07-01T07:38:07Z</cp:lastPrinted>
  <dcterms:created xsi:type="dcterms:W3CDTF">2018-03-27T06:03:00Z</dcterms:created>
  <dcterms:modified xsi:type="dcterms:W3CDTF">2025-09-05T06:30:42Z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