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404257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05</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кей уақыттарда жаңбыр, </a:t>
            </a:r>
            <a:r>
              <a:rPr lang="kk-KZ" sz="1150" dirty="0">
                <a:latin typeface="Times New Roman" panose="02020603050405020304" pitchFamily="18" charset="0"/>
                <a:cs typeface="Times New Roman" panose="02020603050405020304" pitchFamily="18" charset="0"/>
              </a:rPr>
              <a:t>найзағай болады. </a:t>
            </a:r>
            <a:r>
              <a:rPr lang="kk-KZ" sz="1150" dirty="0" smtClean="0">
                <a:latin typeface="Times New Roman" panose="02020603050405020304" pitchFamily="18" charset="0"/>
                <a:cs typeface="Times New Roman" panose="02020603050405020304" pitchFamily="18" charset="0"/>
              </a:rPr>
              <a:t>Батыстан, солтүстік-батыстан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2-7</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13-15,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23-25 </a:t>
            </a:r>
            <a:r>
              <a:rPr lang="kk-KZ" sz="1150" dirty="0">
                <a:latin typeface="Times New Roman" panose="02020603050405020304" pitchFamily="18" charset="0"/>
                <a:cs typeface="Times New Roman" panose="02020603050405020304" pitchFamily="18" charset="0"/>
              </a:rPr>
              <a:t>градус 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07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Солтүстік-б</a:t>
            </a:r>
            <a:r>
              <a:rPr lang="kk-KZ" sz="1150" dirty="0" smtClean="0">
                <a:latin typeface="Times New Roman" panose="02020603050405020304" pitchFamily="18" charset="0"/>
                <a:cs typeface="Times New Roman" panose="02020603050405020304" pitchFamily="18" charset="0"/>
              </a:rPr>
              <a:t>атыстан </a:t>
            </a:r>
            <a:r>
              <a:rPr lang="kk-KZ" sz="1150" dirty="0" smtClean="0">
                <a:latin typeface="Times New Roman" panose="02020603050405020304" pitchFamily="18" charset="0"/>
                <a:cs typeface="Times New Roman" panose="02020603050405020304" pitchFamily="18" charset="0"/>
              </a:rPr>
              <a:t>соғатын жел солтүстік-шығысқа 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2-7 </a:t>
            </a:r>
            <a:r>
              <a:rPr lang="kk-KZ" sz="1150" dirty="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13-15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923434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0,600</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06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07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34643</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5998</cp:revision>
  <cp:lastPrinted>2021-07-01T07:38:07Z</cp:lastPrinted>
  <dcterms:created xsi:type="dcterms:W3CDTF">2018-03-27T06:03:00Z</dcterms:created>
  <dcterms:modified xsi:type="dcterms:W3CDTF">2025-09-05T09:13:24Z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