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8164913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05</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05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a:t>
            </a:r>
            <a:r>
              <a:rPr lang="kk-KZ" sz="1100" dirty="0">
                <a:solidFill>
                  <a:prstClr val="black"/>
                </a:solidFill>
                <a:latin typeface="Times New Roman" panose="02020603050405020304" pitchFamily="18" charset="0"/>
                <a:ea typeface="Calibri"/>
                <a:cs typeface="Times New Roman" pitchFamily="18" charset="0"/>
              </a:rPr>
              <a:t>. Оңтүстік-шығыстан жел соғады, күші 9-14, күндіз екпіні 15-20 м/с. Ауа температурасы түнде 13-15, күндіз                   25-27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07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06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07</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жаңбыр, найзағай. </a:t>
            </a:r>
            <a:r>
              <a:rPr lang="kk-KZ" sz="1100" dirty="0">
                <a:solidFill>
                  <a:prstClr val="black"/>
                </a:solidFill>
                <a:latin typeface="Times New Roman" panose="02020603050405020304" pitchFamily="18" charset="0"/>
                <a:ea typeface="Calibri"/>
                <a:cs typeface="Times New Roman" pitchFamily="18" charset="0"/>
              </a:rPr>
              <a:t>Солтүстік-шығыстан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9-14, екпіні 15-20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12-14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05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7833572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7258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554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268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985</TotalTime>
  <Words>667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137</cp:revision>
  <dcterms:modified xsi:type="dcterms:W3CDTF">2025-09-05T08:40:54Z</dcterms:modified>
</cp:coreProperties>
</file>