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82111791"/>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06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05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06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найзағай. Жел оңтүстік-шығыстан 9-14 м/с. Ауа температурасы 12-14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07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06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07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күндіз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12-14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68677950"/>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Жайнакова З.Ж</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24997</TotalTime>
  <Words>558</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4896</cp:revision>
  <cp:lastPrinted>2021-07-01T03:56:27Z</cp:lastPrinted>
  <dcterms:created xsi:type="dcterms:W3CDTF">2018-03-27T06:03:00Z</dcterms:created>
  <dcterms:modified xsi:type="dcterms:W3CDTF">2025-09-05T07:22:59Z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