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11302804"/>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a:latin typeface="Times New Roman" panose="02020603050405020304" pitchFamily="18" charset="0"/>
                <a:cs typeface="Times New Roman" panose="02020603050405020304" pitchFamily="18" charset="0"/>
              </a:rPr>
              <a:t>5</a:t>
            </a:r>
            <a:r>
              <a:rPr lang="ru-RU"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13295280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қыркүйектен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қыркүйекке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a:t>
            </a:r>
            <a:r>
              <a:rPr lang="kk-KZ" sz="1100" dirty="0" smtClean="0">
                <a:latin typeface="Times New Roman" pitchFamily="18" charset="0"/>
                <a:cs typeface="Times New Roman" pitchFamily="18" charset="0"/>
              </a:rPr>
              <a:t>болады.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16-18,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34-36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a:t>
            </a:r>
            <a:r>
              <a:rPr lang="en-US"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қыркүйекке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0</a:t>
            </a:r>
            <a:r>
              <a:rPr lang="en-US" altLang="ru-RU" sz="1200" b="1" dirty="0" smtClean="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қыркүйекке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солтүстік-батысқа ауысатын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14106</TotalTime>
  <Words>576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3810</cp:revision>
  <cp:lastPrinted>2021-07-01T03:56:27Z</cp:lastPrinted>
  <dcterms:created xsi:type="dcterms:W3CDTF">2018-03-27T06:03:00Z</dcterms:created>
  <dcterms:modified xsi:type="dcterms:W3CDTF">2025-09-05T07:33:15Z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