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3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74924417"/>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06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05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06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аздаған жаңбыр. Жел оңтүстік-шығыстан оңтүстік-батысқа ауысады, күші 9-14 м/с. Ауа температурасы түнде 17-19 градус жылы, күндіз 29-31 градус жылы</a:t>
            </a:r>
            <a:r>
              <a:rPr lang="kk-KZ" altLang="ru-RU" sz="1200" dirty="0" smtClean="0">
                <a:latin typeface="Times New Roman" panose="02020603050405020304" pitchFamily="18" charset="0"/>
                <a:cs typeface="Times New Roman" panose="02020603050405020304" pitchFamily="18" charset="0"/>
              </a:rPr>
              <a:t>.</a:t>
            </a: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07 </a:t>
            </a:r>
            <a:r>
              <a:rPr lang="ru-RU" altLang="ru-RU" sz="1150" b="1" dirty="0" err="1" smtClean="0">
                <a:latin typeface="Times New Roman" panose="02020603050405020304" pitchFamily="18" charset="0"/>
                <a:cs typeface="Times New Roman" panose="02020603050405020304" pitchFamily="18" charset="0"/>
              </a:rPr>
              <a:t>қыркүйекке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06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07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12-14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4135514"/>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25261</TotalTime>
  <Words>512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4798</cp:revision>
  <cp:lastPrinted>2021-07-01T07:38:07Z</cp:lastPrinted>
  <dcterms:created xsi:type="dcterms:W3CDTF">2018-03-27T06:03:00Z</dcterms:created>
  <dcterms:modified xsi:type="dcterms:W3CDTF">2025-09-05T07:34:50Z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