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05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176494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06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05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06</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Шығыстан</a:t>
            </a:r>
            <a:r>
              <a:rPr lang="kk-KZ" sz="1100" dirty="0"/>
              <a:t> </a:t>
            </a:r>
            <a:r>
              <a:rPr lang="kk-KZ" sz="1100" dirty="0">
                <a:latin typeface="Times New Roman" pitchFamily="18" charset="0"/>
                <a:cs typeface="Times New Roman" pitchFamily="18" charset="0"/>
              </a:rPr>
              <a:t>жел соғады, күші 9-14 м/с. Ауа температурасы түнде 12-14, күндіз 21-23 градус жылы.</a:t>
            </a:r>
          </a:p>
          <a:p>
            <a:pPr lvl="0" indent="182563" algn="ctr">
              <a:tabLst>
                <a:tab pos="182563" algn="l"/>
              </a:tabLst>
            </a:pPr>
            <a:r>
              <a:rPr lang="kk-KZ" sz="1100" b="1" dirty="0">
                <a:latin typeface="Times New Roman" pitchFamily="18" charset="0"/>
                <a:cs typeface="Times New Roman" pitchFamily="18" charset="0"/>
              </a:rPr>
              <a:t>07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06</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07</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Солтүстік-шығыстан жел соғады, күші 9-14 м/с. Ауа </a:t>
            </a:r>
            <a:r>
              <a:rPr lang="kk-KZ" sz="1100">
                <a:latin typeface="Times New Roman" pitchFamily="18" charset="0"/>
                <a:cs typeface="Times New Roman" pitchFamily="18" charset="0"/>
              </a:rPr>
              <a:t>температурасы 10-12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07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16935</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6834</cp:revision>
  <cp:lastPrinted>2021-07-01T03:56:27Z</cp:lastPrinted>
  <dcterms:created xsi:type="dcterms:W3CDTF">2018-03-27T06:03:00Z</dcterms:created>
  <dcterms:modified xsi:type="dcterms:W3CDTF">2025-09-05T05:56:04Z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