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7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18946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941851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1231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06</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жаңбыр, 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07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latin typeface="Times New Roman" panose="02020603050405020304" pitchFamily="18" charset="0"/>
                <a:cs typeface="Times New Roman" panose="02020603050405020304" pitchFamily="18" charset="0"/>
              </a:rPr>
              <a:t>06</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солтүстіктен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14-16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34358</TotalTime>
  <Words>568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6692</cp:revision>
  <cp:lastPrinted>2021-07-01T03:56:27Z</cp:lastPrinted>
  <dcterms:created xsi:type="dcterms:W3CDTF">2018-03-27T06:03:00Z</dcterms:created>
  <dcterms:modified xsi:type="dcterms:W3CDTF">2025-09-05T06:34:18Z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