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369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72742322"/>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092881"/>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2025 </a:t>
            </a:r>
            <a:r>
              <a:rPr lang="ru-RU" sz="1200" b="1" dirty="0" smtClean="0">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05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06 </a:t>
            </a:r>
            <a:r>
              <a:rPr lang="ru-RU" sz="1200" b="1" dirty="0" err="1" smtClean="0">
                <a:latin typeface="Times New Roman" panose="02020603050405020304" pitchFamily="18" charset="0"/>
                <a:cs typeface="Times New Roman" panose="02020603050405020304" pitchFamily="18" charset="0"/>
              </a:rPr>
              <a:t>қыркүйек</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күндіз аздаған жауын-шашын. </a:t>
            </a:r>
            <a:r>
              <a:rPr lang="kk-KZ" altLang="ru-RU" sz="1200" dirty="0">
                <a:latin typeface="Times New Roman" panose="02020603050405020304" pitchFamily="18" charset="0"/>
                <a:cs typeface="Times New Roman" panose="02020603050405020304" pitchFamily="18" charset="0"/>
              </a:rPr>
              <a:t>Жел </a:t>
            </a:r>
            <a:r>
              <a:rPr lang="kk-KZ" altLang="ru-RU" sz="1200" dirty="0" smtClean="0">
                <a:latin typeface="Times New Roman" panose="02020603050405020304" pitchFamily="18" charset="0"/>
                <a:cs typeface="Times New Roman" panose="02020603050405020304" pitchFamily="18" charset="0"/>
              </a:rPr>
              <a:t>шығыстан, оңтүстік-шығыстан соғады, күші 9-14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13-15, күндіз 25-27 градус жылы. </a:t>
            </a:r>
            <a:endParaRPr lang="kk-KZ" altLang="ru-RU" sz="1200"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07 </a:t>
            </a:r>
            <a:r>
              <a:rPr lang="ru-RU" altLang="ru-RU" sz="1150" b="1" dirty="0" err="1" smtClean="0">
                <a:latin typeface="Times New Roman" panose="02020603050405020304" pitchFamily="18" charset="0"/>
                <a:cs typeface="Times New Roman" panose="02020603050405020304" pitchFamily="18" charset="0"/>
              </a:rPr>
              <a:t>қыркүйекке</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06 қыркүйек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altLang="ru-RU" sz="1150" b="1" dirty="0" smtClean="0">
                <a:latin typeface="Times New Roman" panose="02020603050405020304" pitchFamily="18" charset="0"/>
                <a:cs typeface="Times New Roman" panose="02020603050405020304" pitchFamily="18" charset="0"/>
              </a:rPr>
              <a:t>07 </a:t>
            </a:r>
            <a:r>
              <a:rPr lang="ru-RU" altLang="ru-RU" sz="1150" b="1" dirty="0" err="1" smtClean="0">
                <a:latin typeface="Times New Roman" panose="02020603050405020304" pitchFamily="18" charset="0"/>
                <a:cs typeface="Times New Roman" panose="02020603050405020304" pitchFamily="18" charset="0"/>
              </a:rPr>
              <a:t>қыркүйек</a:t>
            </a:r>
            <a:r>
              <a:rPr lang="ru-RU" alt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endParaRPr lang="ru-RU" sz="1150" b="1" dirty="0" smtClean="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kk-KZ" altLang="ru-RU" sz="1100" dirty="0" smtClean="0">
                <a:latin typeface="Times New Roman" panose="02020603050405020304" pitchFamily="18" charset="0"/>
                <a:cs typeface="Times New Roman" panose="02020603050405020304" pitchFamily="18" charset="0"/>
              </a:rPr>
              <a:t>жауын-шашынсыз. </a:t>
            </a:r>
            <a:r>
              <a:rPr lang="ru-RU" sz="1150" dirty="0" err="1" smtClean="0">
                <a:latin typeface="Times New Roman" panose="02020603050405020304" pitchFamily="18" charset="0"/>
                <a:cs typeface="Times New Roman" panose="02020603050405020304" pitchFamily="18" charset="0"/>
              </a:rPr>
              <a:t>Оңтүстік-шығыстан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a:t>
            </a:r>
            <a:r>
              <a:rPr lang="ru-RU" sz="1150" dirty="0" err="1" smtClean="0">
                <a:latin typeface="Times New Roman" panose="02020603050405020304" pitchFamily="18" charset="0"/>
                <a:cs typeface="Times New Roman" panose="02020603050405020304" pitchFamily="18" charset="0"/>
              </a:rPr>
              <a:t>екпіні</a:t>
            </a:r>
            <a:r>
              <a:rPr lang="ru-RU" sz="1150" dirty="0" smtClean="0">
                <a:latin typeface="Times New Roman" panose="02020603050405020304" pitchFamily="18" charset="0"/>
                <a:cs typeface="Times New Roman" panose="02020603050405020304" pitchFamily="18" charset="0"/>
              </a:rPr>
              <a:t> 15-20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16-18</a:t>
            </a:r>
            <a:r>
              <a:rPr lang="ru-RU" sz="1150" dirty="0" smtClean="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сейілуіне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9676237"/>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xmlns="" val="3583770891"/>
                    </a:ext>
                  </a:extLst>
                </a:gridCol>
                <a:gridCol w="1435564">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1728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Жайнакова З.Ж</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27296</TotalTime>
  <Words>552</Words>
  <Application>Microsoft Office PowerPoint</Application>
  <PresentationFormat>Лист A4 (210x297 мм)</PresentationFormat>
  <Paragraphs>88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4930</cp:revision>
  <cp:lastPrinted>2021-07-01T07:38:07Z</cp:lastPrinted>
  <dcterms:created xsi:type="dcterms:W3CDTF">2018-03-27T06:03:00Z</dcterms:created>
  <dcterms:modified xsi:type="dcterms:W3CDTF">2025-09-05T07:29:26Z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