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72" y="7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4519969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3258314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0,379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06 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05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06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Көшпелі </a:t>
            </a:r>
            <a:r>
              <a:rPr lang="kk-KZ" sz="1200" dirty="0">
                <a:latin typeface="Times New Roman"/>
                <a:ea typeface="Times New Roman"/>
              </a:rPr>
              <a:t>бұлтты, жауын-шашынсыз. Солтүстік-батыстан, батыстан жел соғады, күші 9-14 м/с. Ауа температурасы түнде 15-17, күндіз 26-28 жылы.</a:t>
            </a:r>
            <a:endParaRPr lang="kk-KZ" sz="12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06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07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dirty="0" smtClean="0">
                <a:latin typeface="Times New Roman"/>
                <a:ea typeface="Times New Roman"/>
              </a:rPr>
              <a:t>Көшпелі бұлтты, жауын-шашынсыз. С</a:t>
            </a:r>
            <a:r>
              <a:rPr lang="kk-KZ" sz="1200" kern="1400" dirty="0" smtClean="0">
                <a:latin typeface="Times New Roman"/>
                <a:ea typeface="Times New Roman"/>
              </a:rPr>
              <a:t>олтүстік-батыстан жел соғады, 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16-18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Жусупова Д.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29584</TotalTime>
  <Words>572</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4897</cp:revision>
  <cp:lastPrinted>2023-02-06T06:57:51Z</cp:lastPrinted>
  <dcterms:created xsi:type="dcterms:W3CDTF">2018-03-27T06:03:00Z</dcterms:created>
  <dcterms:modified xsi:type="dcterms:W3CDTF">2025-09-05T06:40:47Z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