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9387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567301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05 қыркүйек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04 қыркүйек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05</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солтүстіктен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11-13,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20-22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lvl="0" indent="144000" algn="ctr"/>
            <a:endParaRPr lang="ru-RU" sz="1100" b="1" dirty="0">
              <a:solidFill>
                <a:srgbClr val="000000"/>
              </a:solidFill>
              <a:latin typeface="Times New Roman" pitchFamily="18" charset="0"/>
              <a:cs typeface="Times New Roman" pitchFamily="18" charset="0"/>
              <a:sym typeface="+mn-ea"/>
            </a:endParaRPr>
          </a:p>
          <a:p>
            <a:pPr lvl="0" indent="144000" algn="ctr"/>
            <a:r>
              <a:rPr lang="kk-KZ" sz="1100" b="1" dirty="0">
                <a:solidFill>
                  <a:srgbClr val="000000"/>
                </a:solidFill>
                <a:latin typeface="Times New Roman" pitchFamily="18" charset="0"/>
                <a:cs typeface="Times New Roman" pitchFamily="18" charset="0"/>
                <a:sym typeface="+mn-ea"/>
              </a:rPr>
              <a:t>06 қыркүйекке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latin typeface="Times New Roman" panose="02020603050405020304" pitchFamily="18" charset="0"/>
                <a:cs typeface="Times New Roman" panose="02020603050405020304" pitchFamily="18" charset="0"/>
              </a:rPr>
              <a:t>05</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06 </a:t>
            </a:r>
            <a:r>
              <a:rPr 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a:t>
            </a:r>
            <a:r>
              <a:rPr lang="ru-RU" sz="1100" dirty="0" err="1">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жаңбыр, найзағай. </a:t>
            </a:r>
            <a:r>
              <a:rPr lang="kk-KZ" sz="1100" dirty="0">
                <a:latin typeface="Times New Roman" pitchFamily="18" charset="0"/>
                <a:cs typeface="Times New Roman" pitchFamily="18" charset="0"/>
              </a:rPr>
              <a:t>Жел солтүстіктен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 Ауа температурасы 13-15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05 қыркүйек  </a:t>
            </a:r>
            <a:r>
              <a:rPr lang="kk-KZ" sz="1100" dirty="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06</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itchFamily="18" charset="0"/>
                <a:cs typeface="Times New Roman" pitchFamily="18" charset="0"/>
                <a:sym typeface="+mn-ea"/>
              </a:rPr>
              <a:t>қыркүйек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Ищанов</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34350</TotalTime>
  <Words>603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6691</cp:revision>
  <cp:lastPrinted>2021-07-01T03:56:27Z</cp:lastPrinted>
  <dcterms:created xsi:type="dcterms:W3CDTF">2018-03-27T06:03:00Z</dcterms:created>
  <dcterms:modified xsi:type="dcterms:W3CDTF">2025-09-04T07:15:01Z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