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232964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a:t>
                      </a:r>
                      <a:r>
                        <a:rPr lang="" altLang="x-none" sz="1600" b="1" i="1" dirty="0">
                          <a:solidFill>
                            <a:srgbClr val="002060"/>
                          </a:solidFill>
                          <a:latin typeface="Times New Roman" panose="02020603050405020304" pitchFamily="18" charset="0"/>
                          <a:cs typeface="Times New Roman" panose="02020603050405020304" pitchFamily="18" charset="0"/>
                        </a:rPr>
                        <a:t>4</a:t>
                      </a:r>
                      <a:r>
                        <a:rPr lang="ru-RU" altLang="x-none" sz="1600" b="1" i="1" dirty="0">
                          <a:solidFill>
                            <a:srgbClr val="002060"/>
                          </a:solidFill>
                          <a:latin typeface="Times New Roman" panose="02020603050405020304" pitchFamily="18" charset="0"/>
                          <a:cs typeface="Times New Roman" panose="02020603050405020304" pitchFamily="18" charset="0"/>
                        </a:rPr>
                        <a:t>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шығыстан, </a:t>
            </a:r>
            <a:r>
              <a:rPr lang="" sz="1200" dirty="0">
                <a:solidFill>
                  <a:prstClr val="black"/>
                </a:solidFill>
                <a:latin typeface="Times New Roman" pitchFamily="18" charset="0"/>
                <a:cs typeface="Times New Roman" pitchFamily="18" charset="0"/>
              </a:rPr>
              <a:t>с</a:t>
            </a:r>
            <a:r>
              <a:rPr lang="kk-KZ" sz="1200" dirty="0">
                <a:solidFill>
                  <a:prstClr val="black"/>
                </a:solidFill>
                <a:latin typeface="Times New Roman" pitchFamily="18" charset="0"/>
                <a:cs typeface="Times New Roman" pitchFamily="18" charset="0"/>
              </a:rPr>
              <a:t>олтүстік-шығыстан соғады, күші 1</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6 м/с.</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6-8°,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a:t>
            </a:r>
            <a:r>
              <a:rPr lang="" sz="1200" dirty="0">
                <a:solidFill>
                  <a:prstClr val="black"/>
                </a:solidFill>
                <a:latin typeface="Times New Roman" pitchFamily="18" charset="0"/>
                <a:cs typeface="Times New Roman" pitchFamily="18" charset="0"/>
              </a:rPr>
              <a:t>8-20</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06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6</a:t>
            </a:r>
            <a:r>
              <a:rPr lang="kk-KZ" sz="1200" b="1" dirty="0">
                <a:latin typeface="Times New Roman" panose="02020603050405020304" pitchFamily="18" charset="0"/>
                <a:cs typeface="Times New Roman" panose="02020603050405020304" pitchFamily="18" charset="0"/>
              </a:rPr>
              <a:t>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солтүстік-шығыстан </a:t>
            </a:r>
            <a:r>
              <a:rPr lang="kk-KZ" sz="1200" dirty="0">
                <a:solidFill>
                  <a:prstClr val="black"/>
                </a:solidFill>
                <a:latin typeface="Times New Roman" pitchFamily="18" charset="0"/>
                <a:cs typeface="Times New Roman" pitchFamily="18" charset="0"/>
              </a:rPr>
              <a:t>соғады, күші 2-7 м/с. Ауа температурасы 6-8°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05018" y="2205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05 қыркүйекте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b="1" dirty="0">
                <a:solidFill>
                  <a:srgbClr val="FF0000"/>
                </a:solidFill>
                <a:latin typeface="Times New Roman" panose="02020603050405020304" pitchFamily="18" charset="0"/>
                <a:cs typeface="Times New Roman" panose="02020603050405020304" pitchFamily="18" charset="0"/>
              </a:rPr>
              <a:t>2 </a:t>
            </a:r>
            <a:r>
              <a:rPr lang="ru-RU" sz="1200" b="1" dirty="0" err="1">
                <a:solidFill>
                  <a:srgbClr val="FF0000"/>
                </a:solidFill>
                <a:latin typeface="Times New Roman" panose="02020603050405020304" pitchFamily="18" charset="0"/>
                <a:cs typeface="Times New Roman" panose="02020603050405020304" pitchFamily="18" charset="0"/>
              </a:rPr>
              <a:t>дәрежелі</a:t>
            </a:r>
            <a:r>
              <a:rPr lang="ru-RU" sz="1200" b="1" dirty="0">
                <a:solidFill>
                  <a:srgbClr val="FF0000"/>
                </a:solidFill>
                <a:latin typeface="Times New Roman" panose="02020603050405020304" pitchFamily="18" charset="0"/>
                <a:cs typeface="Times New Roman" panose="02020603050405020304" pitchFamily="18" charset="0"/>
              </a:rPr>
              <a:t> ҚМЖ </a:t>
            </a:r>
            <a:r>
              <a:rPr lang="ru-RU" sz="1200" b="1" dirty="0" err="1">
                <a:solidFill>
                  <a:srgbClr val="FF0000"/>
                </a:solidFill>
                <a:latin typeface="Times New Roman" panose="02020603050405020304" pitchFamily="18" charset="0"/>
                <a:cs typeface="Times New Roman" panose="02020603050405020304" pitchFamily="18" charset="0"/>
              </a:rPr>
              <a:t>ескертуі</a:t>
            </a:r>
            <a:r>
              <a:rPr lang="ru-RU" sz="1200" b="1" dirty="0">
                <a:solidFill>
                  <a:srgbClr val="FF0000"/>
                </a:solidFill>
                <a:latin typeface="Times New Roman" panose="02020603050405020304" pitchFamily="18" charset="0"/>
                <a:cs typeface="Times New Roman" panose="02020603050405020304" pitchFamily="18" charset="0"/>
              </a:rPr>
              <a:t> </a:t>
            </a:r>
            <a:r>
              <a:rPr lang="ru-RU" sz="1200" b="1" dirty="0" err="1">
                <a:solidFill>
                  <a:srgbClr val="FF0000"/>
                </a:solidFill>
                <a:latin typeface="Times New Roman" panose="02020603050405020304" pitchFamily="18" charset="0"/>
                <a:cs typeface="Times New Roman" panose="02020603050405020304" pitchFamily="18" charset="0"/>
              </a:rPr>
              <a:t>жарияланады</a:t>
            </a:r>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508382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0,474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4311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21592</TotalTime>
  <Words>683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3807</cp:revision>
  <cp:lastPrinted>2021-07-01T03:56:27Z</cp:lastPrinted>
  <dcterms:created xsi:type="dcterms:W3CDTF">2018-03-27T06:03:00Z</dcterms:created>
  <dcterms:modified xsi:type="dcterms:W3CDTF">2025-09-04T08:24:21Z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