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82111791"/>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a:solidFill>
                            <a:srgbClr val="002060"/>
                          </a:solidFill>
                          <a:latin typeface="Times New Roman" panose="02020603050405020304" pitchFamily="18" charset="0"/>
                          <a:cs typeface="Times New Roman" panose="02020603050405020304" pitchFamily="18" charset="0"/>
                        </a:rPr>
                        <a:t>247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04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en-US"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04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Т</a:t>
            </a:r>
            <a:r>
              <a:rPr lang="ru-RU" altLang="ru-RU" sz="1200" b="1" dirty="0" err="1">
                <a:latin typeface="Times New Roman" panose="02020603050405020304" pitchFamily="18" charset="0"/>
                <a:cs typeface="Times New Roman" panose="02020603050405020304" pitchFamily="18" charset="0"/>
              </a:rPr>
              <a:t>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277547"/>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05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04 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05 </a:t>
            </a:r>
            <a:r>
              <a:rPr lang="ru-RU" sz="1200" b="1" dirty="0" err="1">
                <a:latin typeface="Times New Roman" panose="02020603050405020304" pitchFamily="18" charset="0"/>
                <a:cs typeface="Times New Roman" panose="02020603050405020304" pitchFamily="18" charset="0"/>
              </a:rPr>
              <a:t>қыркүйек</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Шығыстан, солтүстік-шығыстан жел соғады, түнде күші 1-6, күндіз 5-10 м/с. Ауа температурасы түнде 9-11, күндіз 24-26 градус жылы.</a:t>
            </a:r>
          </a:p>
          <a:p>
            <a:pPr algn="just"/>
            <a:endParaRPr lang="kk-KZ" altLang="ru-RU" sz="1200"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06 </a:t>
            </a:r>
            <a:r>
              <a:rPr lang="ru-RU" altLang="ru-RU" sz="1150" b="1" dirty="0" err="1">
                <a:latin typeface="Times New Roman" panose="02020603050405020304" pitchFamily="18" charset="0"/>
                <a:cs typeface="Times New Roman" panose="02020603050405020304" pitchFamily="18" charset="0"/>
              </a:rPr>
              <a:t>қыркүйекке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05 қыркүйек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altLang="ru-RU" sz="1150" b="1" dirty="0">
                <a:latin typeface="Times New Roman" panose="02020603050405020304" pitchFamily="18" charset="0"/>
                <a:cs typeface="Times New Roman" panose="02020603050405020304" pitchFamily="18" charset="0"/>
              </a:rPr>
              <a:t>06 </a:t>
            </a:r>
            <a:r>
              <a:rPr lang="ru-RU" altLang="ru-RU" sz="1150" b="1" dirty="0" err="1">
                <a:latin typeface="Times New Roman" panose="02020603050405020304" pitchFamily="18" charset="0"/>
                <a:cs typeface="Times New Roman" panose="02020603050405020304" pitchFamily="18" charset="0"/>
              </a:rPr>
              <a:t>қыркүйек</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Оңтүстік-шығыстан</a:t>
            </a:r>
            <a:r>
              <a:rPr lang="ru-RU" sz="1150" b="1"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5-10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11-13 градус </a:t>
            </a:r>
            <a:r>
              <a:rPr lang="ru-RU" sz="1150" dirty="0" err="1">
                <a:latin typeface="Times New Roman" panose="02020603050405020304" pitchFamily="18" charset="0"/>
                <a:cs typeface="Times New Roman" panose="02020603050405020304" pitchFamily="18" charset="0"/>
              </a:rPr>
              <a:t>жылы</a:t>
            </a:r>
            <a:r>
              <a:rPr lang="ru-RU" sz="1150" dirty="0">
                <a:solidFill>
                  <a:srgbClr val="FF0000"/>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жиналуына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64268588"/>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val="3583770891"/>
                    </a:ext>
                  </a:extLst>
                </a:gridCol>
                <a:gridCol w="1430305">
                  <a:extLst>
                    <a:ext uri="{9D8B030D-6E8A-4147-A177-3AD203B41FA5}">
                      <a16:colId xmlns:a16="http://schemas.microsoft.com/office/drawing/2014/main" val="1276116030"/>
                    </a:ext>
                  </a:extLst>
                </a:gridCol>
                <a:gridCol w="1384628">
                  <a:extLst>
                    <a:ext uri="{9D8B030D-6E8A-4147-A177-3AD203B41FA5}">
                      <a16:colId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2181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latin typeface="Times New Roman" panose="02020603050405020304" pitchFamily="18" charset="0"/>
                <a:cs typeface="Times New Roman" panose="02020603050405020304" pitchFamily="18" charset="0"/>
              </a:rPr>
              <a:t>: Майған А.Т</a:t>
            </a:r>
            <a:r>
              <a:rPr lang="kk-KZ" altLang="ru-RU" sz="1200" b="1" i="1" dirty="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val="20000"/>
                    </a:ext>
                  </a:extLst>
                </a:gridCol>
                <a:gridCol w="2961699">
                  <a:extLst>
                    <a:ext uri="{9D8B030D-6E8A-4147-A177-3AD203B41FA5}">
                      <a16:colId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24927</TotalTime>
  <Words>623</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4892</cp:revision>
  <cp:lastPrinted>2021-07-01T03:56:27Z</cp:lastPrinted>
  <dcterms:created xsi:type="dcterms:W3CDTF">2018-03-27T06:03:00Z</dcterms:created>
  <dcterms:modified xsi:type="dcterms:W3CDTF">2025-09-04T08:08:36Z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