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3256083"/>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247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a:solidFill>
                            <a:srgbClr val="002060"/>
                          </a:solidFill>
                          <a:latin typeface="Times New Roman" panose="02020603050405020304" pitchFamily="18" charset="0"/>
                          <a:cs typeface="Times New Roman" panose="02020603050405020304" pitchFamily="18" charset="0"/>
                        </a:rPr>
                        <a:t>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389" y="114301"/>
            <a:ext cx="4681538"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05 қыркүйек </a:t>
            </a:r>
          </a:p>
          <a:p>
            <a:pPr algn="ctr"/>
            <a:r>
              <a:rPr lang="kk-KZ" sz="1200" b="1" dirty="0">
                <a:solidFill>
                  <a:prstClr val="black"/>
                </a:solidFill>
                <a:latin typeface="Times New Roman" panose="02020603050405020304" pitchFamily="18" charset="0"/>
                <a:cs typeface="Times New Roman" panose="02020603050405020304" pitchFamily="18" charset="0"/>
              </a:rPr>
              <a:t>04 қыркүйек </a:t>
            </a:r>
            <a:r>
              <a:rPr lang="kk-KZ" altLang="ru-RU" sz="1200" b="1" dirty="0">
                <a:solidFill>
                  <a:prstClr val="black"/>
                </a:solidFill>
                <a:latin typeface="Times New Roman" panose="02020603050405020304" pitchFamily="18" charset="0"/>
                <a:cs typeface="Times New Roman" panose="02020603050405020304" pitchFamily="18" charset="0"/>
              </a:rPr>
              <a:t>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05 қыркүйек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pPr>
              <a:spcAft>
                <a:spcPts val="0"/>
              </a:spcAft>
            </a:pPr>
            <a:r>
              <a:rPr lang="ru-RU" sz="1200" dirty="0" err="1">
                <a:latin typeface="Times New Roman" panose="02020603050405020304" pitchFamily="18" charset="0"/>
                <a:ea typeface="Times New Roman" panose="02020603050405020304" pitchFamily="18" charset="0"/>
              </a:rPr>
              <a:t>Көшпелі</a:t>
            </a:r>
            <a:r>
              <a:rPr lang="ru-RU" sz="1200" dirty="0">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ea typeface="Times New Roman" panose="02020603050405020304" pitchFamily="18" charset="0"/>
              </a:rPr>
              <a:t>бұлтты</a:t>
            </a:r>
            <a:r>
              <a:rPr lang="ru-RU" sz="1200" dirty="0">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ea typeface="Times New Roman" panose="02020603050405020304" pitchFamily="18" charset="0"/>
              </a:rPr>
              <a:t>таңертең</a:t>
            </a:r>
            <a:r>
              <a:rPr lang="ru-RU" sz="1200" dirty="0">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ea typeface="Times New Roman" panose="02020603050405020304" pitchFamily="18" charset="0"/>
              </a:rPr>
              <a:t>және</a:t>
            </a:r>
            <a:r>
              <a:rPr lang="ru-RU" sz="1200" dirty="0">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ea typeface="Times New Roman" panose="02020603050405020304" pitchFamily="18" charset="0"/>
              </a:rPr>
              <a:t>күндіз</a:t>
            </a:r>
            <a:r>
              <a:rPr lang="ru-RU" sz="1200" dirty="0">
                <a:latin typeface="Times New Roman" panose="02020603050405020304" pitchFamily="18" charset="0"/>
                <a:ea typeface="Times New Roman" panose="02020603050405020304" pitchFamily="18" charset="0"/>
              </a:rPr>
              <a:t> жаңбыр, </a:t>
            </a:r>
            <a:r>
              <a:rPr lang="ru-RU" sz="1200" dirty="0" err="1">
                <a:latin typeface="Times New Roman" panose="02020603050405020304" pitchFamily="18" charset="0"/>
                <a:ea typeface="Times New Roman" panose="02020603050405020304" pitchFamily="18" charset="0"/>
              </a:rPr>
              <a:t>найзағай</a:t>
            </a:r>
            <a:r>
              <a:rPr lang="ru-RU" sz="1200" dirty="0">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Оңтүстік-</a:t>
            </a:r>
            <a:r>
              <a:rPr lang="ru-RU" sz="1200" dirty="0">
                <a:solidFill>
                  <a:prstClr val="black"/>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шығыстан</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жел</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күші</a:t>
            </a:r>
            <a:r>
              <a:rPr lang="ru-RU" sz="1200" dirty="0">
                <a:latin typeface="Times New Roman" panose="02020603050405020304" pitchFamily="18" charset="0"/>
                <a:ea typeface="Calibri" panose="020F0502020204030204" pitchFamily="34" charset="0"/>
                <a:cs typeface="Times New Roman" panose="02020603050405020304" pitchFamily="18" charset="0"/>
              </a:rPr>
              <a:t> 9-14 м/с.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түнде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16-18,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sz="1200" dirty="0">
                <a:latin typeface="Times New Roman" panose="02020603050405020304" pitchFamily="18" charset="0"/>
                <a:ea typeface="Calibri" panose="020F0502020204030204" pitchFamily="34" charset="0"/>
                <a:cs typeface="Times New Roman" panose="02020603050405020304" pitchFamily="18" charset="0"/>
              </a:rPr>
              <a:t> 25-27 градус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жылы</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p>
          <a:p>
            <a:pPr algn="just"/>
            <a:r>
              <a:rPr lang="kk-KZ" sz="1200" kern="900" dirty="0">
                <a:solidFill>
                  <a:srgbClr val="000000"/>
                </a:solidFill>
                <a:latin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a:solidFill>
                  <a:prstClr val="black"/>
                </a:solidFill>
                <a:latin typeface="Times New Roman" panose="02020603050405020304" pitchFamily="18" charset="0"/>
                <a:cs typeface="Times New Roman" panose="02020603050405020304" pitchFamily="18" charset="0"/>
              </a:rPr>
              <a:t>06 қыркүйек </a:t>
            </a:r>
          </a:p>
          <a:p>
            <a:pPr algn="ctr"/>
            <a:r>
              <a:rPr lang="kk-KZ" sz="1200" b="1" dirty="0">
                <a:solidFill>
                  <a:prstClr val="black"/>
                </a:solidFill>
                <a:latin typeface="Times New Roman" panose="02020603050405020304" pitchFamily="18" charset="0"/>
                <a:cs typeface="Times New Roman" panose="02020603050405020304" pitchFamily="18" charset="0"/>
              </a:rPr>
              <a:t>05 қыркүйек </a:t>
            </a:r>
            <a:r>
              <a:rPr lang="kk-KZ" sz="1200" b="1" dirty="0">
                <a:latin typeface="Times New Roman" panose="02020603050405020304" pitchFamily="18" charset="0"/>
                <a:cs typeface="Times New Roman" panose="02020603050405020304" pitchFamily="18" charset="0"/>
              </a:rPr>
              <a:t>сағ. 20-ден бастап </a:t>
            </a:r>
            <a:r>
              <a:rPr lang="kk-KZ" sz="1200" b="1" dirty="0">
                <a:solidFill>
                  <a:prstClr val="black"/>
                </a:solidFill>
                <a:latin typeface="Times New Roman" panose="02020603050405020304" pitchFamily="18" charset="0"/>
                <a:cs typeface="Times New Roman" panose="02020603050405020304" pitchFamily="18" charset="0"/>
              </a:rPr>
              <a:t>06 қыркүйек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rPr>
              <a:t> Оңтүстік-</a:t>
            </a:r>
            <a:r>
              <a:rPr lang="ru-RU" sz="1200" dirty="0">
                <a:solidFill>
                  <a:prstClr val="black"/>
                </a:solidFill>
                <a:latin typeface="Times New Roman" panose="02020603050405020304" pitchFamily="18" charset="0"/>
                <a:cs typeface="Times New Roman" panose="02020603050405020304" pitchFamily="18" charset="0"/>
              </a:rPr>
              <a:t>шығыстан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9-14 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температурасы 16-18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kern="900" dirty="0">
                <a:solidFill>
                  <a:srgbClr val="000000"/>
                </a:solidFill>
                <a:latin typeface="Times New Roman" panose="02020603050405020304" pitchFamily="18" charset="0"/>
                <a:ea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9045753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728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3.64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439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1.098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04</a:t>
            </a:r>
            <a:r>
              <a:rPr lang="kk-KZ" sz="1200" b="1" dirty="0">
                <a:solidFill>
                  <a:prstClr val="black"/>
                </a:solidFill>
                <a:latin typeface="Times New Roman" panose="02020603050405020304" pitchFamily="18" charset="0"/>
                <a:cs typeface="Times New Roman" panose="02020603050405020304" pitchFamily="18" charset="0"/>
              </a:rPr>
              <a:t> қыркүйек</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2246" y="248999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prstClr val="black"/>
                </a:solidFill>
                <a:latin typeface="Times New Roman" panose="02020603050405020304" pitchFamily="18" charset="0"/>
                <a:cs typeface="Times New Roman" panose="02020603050405020304" pitchFamily="18" charset="0"/>
              </a:rPr>
              <a:t>05,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06 қыркүйек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extLst>
                    <a:ext uri="{9D8B030D-6E8A-4147-A177-3AD203B41FA5}">
                      <a16:colId xmlns:a16="http://schemas.microsoft.com/office/drawing/2014/main" val="20000"/>
                    </a:ext>
                  </a:extLst>
                </a:gridCol>
                <a:gridCol w="44450">
                  <a:extLst>
                    <a:ext uri="{9D8B030D-6E8A-4147-A177-3AD203B41FA5}">
                      <a16:colId xmlns:a16="http://schemas.microsoft.com/office/drawing/2014/main" val="20001"/>
                    </a:ext>
                  </a:extLst>
                </a:gridCol>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1"/>
                  </a:ext>
                </a:extLst>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en-US"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34</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болжам</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Н. </a:t>
            </a:r>
            <a:r>
              <a:rPr lang="ru-RU" altLang="ru-RU" sz="1200" b="1" i="1">
                <a:solidFill>
                  <a:srgbClr val="000000"/>
                </a:solidFill>
                <a:latin typeface="Times New Roman" panose="02020603050405020304" pitchFamily="18" charset="0"/>
                <a:cs typeface="Times New Roman" panose="02020603050405020304" pitchFamily="18" charset="0"/>
              </a:rPr>
              <a:t>Казиева/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25236"/>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25878</TotalTime>
  <Words>619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5051</cp:revision>
  <cp:lastPrinted>2021-07-01T07:38:07Z</cp:lastPrinted>
  <dcterms:created xsi:type="dcterms:W3CDTF">2018-03-27T06:03:00Z</dcterms:created>
  <dcterms:modified xsi:type="dcterms:W3CDTF">2025-09-04T08:06:09Z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