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3516691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04</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05</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04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05</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a:t>
            </a:r>
            <a:r>
              <a:rPr lang="kk-KZ" sz="1100" dirty="0">
                <a:solidFill>
                  <a:prstClr val="black"/>
                </a:solidFill>
                <a:latin typeface="Times New Roman" panose="02020603050405020304" pitchFamily="18" charset="0"/>
                <a:ea typeface="Calibri"/>
                <a:cs typeface="Times New Roman" pitchFamily="18" charset="0"/>
              </a:rPr>
              <a:t>. Оңтүстік-шығыстан жел соғады, күші түнде 2-7, күндіз 9-14 м/с. Ауа температурасы түнде 12-14, күндіз                   26-28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06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05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06</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a:t>
            </a:r>
            <a:r>
              <a:rPr lang="kk-KZ" sz="1100">
                <a:solidFill>
                  <a:prstClr val="black"/>
                </a:solidFill>
                <a:latin typeface="Times New Roman" panose="02020603050405020304" pitchFamily="18" charset="0"/>
                <a:ea typeface="Calibri"/>
                <a:cs typeface="Times New Roman" pitchFamily="18" charset="0"/>
              </a:rPr>
              <a:t>Оңтүстік-шығыстан</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12-14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04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05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20516664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4315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Азилкыясова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895</TotalTime>
  <Words>666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128</cp:revision>
  <dcterms:modified xsi:type="dcterms:W3CDTF">2025-09-04T08:03:31Z</dcterms:modified>
</cp:coreProperties>
</file>