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64460415"/>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a:solidFill>
                            <a:srgbClr val="002060"/>
                          </a:solidFill>
                          <a:latin typeface="Times New Roman" panose="02020603050405020304" pitchFamily="18" charset="0"/>
                          <a:cs typeface="Times New Roman" panose="02020603050405020304" pitchFamily="18" charset="0"/>
                        </a:rPr>
                        <a:t>247</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04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sng"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04 </a:t>
            </a:r>
            <a:r>
              <a:rPr lang="ru-RU" altLang="ru-RU" sz="1200" b="1" dirty="0" err="1">
                <a:latin typeface="Times New Roman" panose="02020603050405020304" pitchFamily="18" charset="0"/>
                <a:cs typeface="Times New Roman" panose="02020603050405020304" pitchFamily="18" charset="0"/>
              </a:rPr>
              <a:t>қыркүйектегі</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a:t>
            </a:r>
            <a:r>
              <a:rPr lang="ru-RU" altLang="ru-RU" sz="1200" b="1" dirty="0">
                <a:latin typeface="Times New Roman" panose="02020603050405020304" pitchFamily="18" charset="0"/>
                <a:cs typeface="Times New Roman" panose="02020603050405020304" pitchFamily="18" charset="0"/>
              </a:rPr>
              <a:t> 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бойынша</a:t>
            </a:r>
            <a:r>
              <a:rPr lang="en-US"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04 қыркүйекке арналған ауа райы болжамы </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04 қыркүйек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en-US"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05 қыркүйек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a:latin typeface="Times New Roman" panose="02020603050405020304" pitchFamily="18" charset="0"/>
                <a:cs typeface="Times New Roman" panose="02020603050405020304" pitchFamily="18" charset="0"/>
              </a:rPr>
              <a:t>Көшпелі бұлтты, жауын-шашынсыз. Жел шығыстан 7-12 м/с. Ауаның температурасы түнде 15-17, күндіз 32-34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06 қыркүйекке</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05 қыркүйек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06 қыркүйек </a:t>
            </a:r>
            <a:r>
              <a:rPr lang="ru-RU" altLang="ru-RU" sz="1200" b="1" dirty="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a:latin typeface="Times New Roman" panose="02020603050405020304" pitchFamily="18" charset="0"/>
                <a:cs typeface="Times New Roman" panose="02020603050405020304" pitchFamily="18" charset="0"/>
              </a:rPr>
              <a:t>Күн ашық. Жел батыстан 8-13 м/с. Ауаның температурасы</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15-17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17183" y="2470947"/>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Метеорологиялық</a:t>
            </a:r>
            <a:r>
              <a:rPr lang="ru-RU" sz="1200" dirty="0">
                <a:solidFill>
                  <a:schemeClr val="tx1"/>
                </a:solidFill>
                <a:latin typeface="Times New Roman" pitchFamily="18" charset="0"/>
                <a:cs typeface="Times New Roman" pitchFamily="18" charset="0"/>
              </a:rPr>
              <a:t> 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a:t>
            </a:r>
            <a:r>
              <a:rPr lang="ru-RU" sz="1200" dirty="0">
                <a:solidFill>
                  <a:schemeClr val="tx1"/>
                </a:solidFill>
                <a:latin typeface="Times New Roman" pitchFamily="18" charset="0"/>
                <a:cs typeface="Times New Roman" pitchFamily="18" charset="0"/>
              </a:rPr>
              <a:t> 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бойынша</a:t>
            </a:r>
            <a:r>
              <a:rPr lang="ru-RU" sz="1200" dirty="0">
                <a:solidFill>
                  <a:schemeClr val="tx1"/>
                </a:solidFill>
                <a:latin typeface="Times New Roman" pitchFamily="18" charset="0"/>
                <a:cs typeface="Times New Roman" pitchFamily="18" charset="0"/>
              </a:rPr>
              <a:t> ауаның ластану деңгейі төмен 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85938698"/>
              </p:ext>
            </p:extLst>
          </p:nvPr>
        </p:nvGraphicFramePr>
        <p:xfrm>
          <a:off x="5026096" y="4531958"/>
          <a:ext cx="4691064" cy="1805575"/>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0921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25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467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238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60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19032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673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0.135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62460">
                <a:tc>
                  <a:txBody>
                    <a:bodyPr/>
                    <a:lstStyle/>
                    <a:p>
                      <a:pPr algn="l"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334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0.669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3304589468"/>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br>
                        <a:rPr lang="ru-RU" altLang="x-none" sz="800" b="1" dirty="0">
                          <a:latin typeface="Times New Roman" panose="02020603050405020304" pitchFamily="18" charset="0"/>
                          <a:cs typeface="Times New Roman" panose="02020603050405020304" pitchFamily="18" charset="0"/>
                        </a:rPr>
                      </a:br>
                      <a:r>
                        <a:rPr lang="ru-RU" altLang="x-none" sz="800" b="0" dirty="0" err="1">
                          <a:latin typeface="Times New Roman" panose="02020603050405020304" pitchFamily="18" charset="0"/>
                          <a:cs typeface="Times New Roman" panose="02020603050405020304" pitchFamily="18" charset="0"/>
                        </a:rPr>
                        <a:t>Тастаева</a:t>
                      </a:r>
                      <a:r>
                        <a:rPr lang="ru-RU" altLang="x-none" sz="800" b="0" baseline="0">
                          <a:latin typeface="Times New Roman" panose="02020603050405020304" pitchFamily="18" charset="0"/>
                          <a:cs typeface="Times New Roman" panose="02020603050405020304" pitchFamily="18" charset="0"/>
                        </a:rPr>
                        <a:t> С.</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16506</TotalTime>
  <Words>573</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3880</cp:revision>
  <cp:lastPrinted>2021-07-01T07:38:07Z</cp:lastPrinted>
  <dcterms:created xsi:type="dcterms:W3CDTF">2018-03-27T06:03:00Z</dcterms:created>
  <dcterms:modified xsi:type="dcterms:W3CDTF">2025-09-04T07:11:06Z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