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765446"/>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04</a:t>
                      </a:r>
                      <a:r>
                        <a:rPr lang="kk-KZ" altLang="zh-CN" sz="1200" b="1" i="1" baseline="0" dirty="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04 </a:t>
            </a:r>
            <a:r>
              <a:rPr lang="ru-RU" altLang="ru-RU" sz="1100" b="1" dirty="0" err="1">
                <a:latin typeface="Times New Roman" panose="02020603050405020304" pitchFamily="18" charset="0"/>
                <a:cs typeface="Times New Roman" panose="02020603050405020304" pitchFamily="18" charset="0"/>
              </a:rPr>
              <a:t>қыркүйекте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21104670"/>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1314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0.263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0.238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265844"/>
            <a:ext cx="4726961" cy="1769715"/>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05 </a:t>
            </a:r>
            <a:r>
              <a:rPr lang="kk-KZ" sz="1050" b="1" dirty="0">
                <a:latin typeface="Times New Roman" panose="02020603050405020304" pitchFamily="18" charset="0"/>
                <a:cs typeface="Times New Roman" panose="02020603050405020304" pitchFamily="18" charset="0"/>
              </a:rPr>
              <a:t>қыркүйекке</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04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20-ден 05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бұлтты, жауын-шашынсыз</a:t>
            </a:r>
            <a:r>
              <a:rPr lang="kk-KZ" sz="1100" dirty="0">
                <a:latin typeface="Times New Roman" panose="02020603050405020304" pitchFamily="18" charset="0"/>
                <a:cs typeface="Times New Roman" panose="02020603050405020304" pitchFamily="18" charset="0"/>
              </a:rPr>
              <a:t>. Оңтүстік-шығыстан 7-12 м/с. Ауа температурасы түнде 9-11, күндіз 20-22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solidFill>
                  <a:prstClr val="black"/>
                </a:solidFill>
                <a:latin typeface="Times New Roman" panose="02020603050405020304" pitchFamily="18" charset="0"/>
                <a:cs typeface="Times New Roman" panose="02020603050405020304" pitchFamily="18" charset="0"/>
              </a:rPr>
              <a:t>06 </a:t>
            </a:r>
            <a:r>
              <a:rPr lang="kk-KZ" sz="1100" b="1" dirty="0">
                <a:latin typeface="Times New Roman" panose="02020603050405020304" pitchFamily="18" charset="0"/>
                <a:cs typeface="Times New Roman" panose="02020603050405020304" pitchFamily="18" charset="0"/>
              </a:rPr>
              <a:t>қыркүйекке</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05 </a:t>
            </a:r>
            <a:r>
              <a:rPr lang="kk-KZ" sz="1100" b="1" dirty="0">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06 </a:t>
            </a:r>
            <a:r>
              <a:rPr lang="kk-KZ" sz="1100" b="1" kern="1400"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Шығыстан жел соғады, күші 7-12  м/с. Ауа температурасы 9-11 жылы.</a:t>
            </a:r>
          </a:p>
          <a:p>
            <a:pPr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05</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түнде 06 </a:t>
            </a:r>
            <a:r>
              <a:rPr lang="kk-KZ" sz="1100" dirty="0">
                <a:solidFill>
                  <a:schemeClr val="tx1"/>
                </a:solidFill>
                <a:latin typeface="Times New Roman" panose="02020603050405020304" pitchFamily="18" charset="0"/>
                <a:cs typeface="Times New Roman" panose="02020603050405020304" pitchFamily="18" charset="0"/>
              </a:rPr>
              <a:t>қыркүйекте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45323</TotalTime>
  <Words>599</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6761</cp:revision>
  <cp:lastPrinted>2025-07-15T07:11:11Z</cp:lastPrinted>
  <dcterms:created xsi:type="dcterms:W3CDTF">2018-03-27T06:03:00Z</dcterms:created>
  <dcterms:modified xsi:type="dcterms:W3CDTF">2025-09-04T07:12:27Z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