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48070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16030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5</a:t>
            </a:r>
            <a:r>
              <a:rPr lang="kk-KZ"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қыркүйекке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Солтүстік-батыстан жел соғады</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19-21, күндіз 26-28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Солтүстік-батыстан жел соғады</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30797</TotalTime>
  <Words>630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4039</cp:revision>
  <cp:lastPrinted>2021-07-01T07:38:07Z</cp:lastPrinted>
  <dcterms:created xsi:type="dcterms:W3CDTF">2018-03-27T06:03:00Z</dcterms:created>
  <dcterms:modified xsi:type="dcterms:W3CDTF">2025-09-04T06:59:56Z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