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49304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47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kk-KZ" altLang="zh-CN" sz="1200" b="1" i="1" baseline="0" dirty="0">
                          <a:solidFill>
                            <a:srgbClr val="002060"/>
                          </a:solidFill>
                          <a:latin typeface="Times New Roman" panose="02020603050405020304" pitchFamily="18" charset="0"/>
                          <a:cs typeface="Times New Roman" panose="02020603050405020304" pitchFamily="18" charset="0"/>
                        </a:rPr>
                        <a:t>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88525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 қыркүйектен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05 қыркүйекке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Аздаған бұлтты, жауын-шашынсыз-болады. Оңтүстік-шығыстан жел соғады, күші 8-13 м/с. Ауа температурасы түнде 18-20, күндіз 36-38 градус жылы болады.</a:t>
            </a:r>
          </a:p>
          <a:p>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06 қыркүйекке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05 қыркүйектен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06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Аздаған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8-13 м/с. Ауа температурасы  18-20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14104</TotalTime>
  <Words>611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3809</cp:revision>
  <cp:lastPrinted>2021-07-01T03:56:27Z</cp:lastPrinted>
  <dcterms:created xsi:type="dcterms:W3CDTF">2018-03-27T06:03:00Z</dcterms:created>
  <dcterms:modified xsi:type="dcterms:W3CDTF">2025-09-04T07:03:34Z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