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6" d="100"/>
          <a:sy n="116" d="100"/>
        </p:scale>
        <p:origin x="2184"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48532900"/>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247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a:solidFill>
                            <a:schemeClr val="tx2">
                              <a:lumMod val="75000"/>
                            </a:schemeClr>
                          </a:solidFill>
                          <a:latin typeface="Times New Roman" panose="02020603050405020304" pitchFamily="18" charset="0"/>
                          <a:cs typeface="Times New Roman" panose="02020603050405020304" pitchFamily="18" charset="0"/>
                        </a:rPr>
                        <a:t>жыл 04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46075"/>
            <a:ext cx="4843496"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05 қыркүйек</a:t>
            </a:r>
            <a:r>
              <a:rPr lang="kk-KZ" sz="1150" b="1" dirty="0">
                <a:solidFill>
                  <a:srgbClr val="000000"/>
                </a:solidFill>
                <a:latin typeface="Times New Roman" pitchFamily="18" charset="0"/>
                <a:cs typeface="Times New Roman" pitchFamily="18" charset="0"/>
              </a:rPr>
              <a:t>ке </a:t>
            </a:r>
            <a:r>
              <a:rPr lang="kk-KZ" altLang="ru-RU" sz="1150" b="1" dirty="0">
                <a:latin typeface="Times New Roman" pitchFamily="18" charset="0"/>
                <a:cs typeface="Times New Roman" pitchFamily="18" charset="0"/>
              </a:rPr>
              <a:t>ауа-райы болжамы</a:t>
            </a:r>
            <a:endParaRPr lang="ru-RU" altLang="ru-RU" sz="1150" b="1" dirty="0">
              <a:latin typeface="Times New Roman" pitchFamily="18" charset="0"/>
              <a:cs typeface="Times New Roman" pitchFamily="18" charset="0"/>
            </a:endParaRPr>
          </a:p>
          <a:p>
            <a:pPr algn="ctr"/>
            <a:r>
              <a:rPr lang="ru-RU" altLang="ru-RU" sz="1150" b="1" dirty="0">
                <a:solidFill>
                  <a:srgbClr val="000000"/>
                </a:solidFill>
                <a:latin typeface="Times New Roman" pitchFamily="18" charset="0"/>
                <a:cs typeface="Times New Roman" pitchFamily="18" charset="0"/>
              </a:rPr>
              <a:t>2025 ж. </a:t>
            </a:r>
            <a:r>
              <a:rPr lang="kk-KZ" altLang="ru-RU" sz="1150" b="1" dirty="0">
                <a:latin typeface="Times New Roman" panose="02020603050405020304" pitchFamily="18" charset="0"/>
                <a:cs typeface="Times New Roman" panose="02020603050405020304" pitchFamily="18" charset="0"/>
              </a:rPr>
              <a:t>04</a:t>
            </a:r>
            <a:r>
              <a:rPr lang="kk-KZ" sz="1150" b="1" dirty="0">
                <a:latin typeface="Times New Roman" panose="02020603050405020304" pitchFamily="18" charset="0"/>
                <a:cs typeface="Times New Roman" panose="02020603050405020304" pitchFamily="18" charset="0"/>
              </a:rPr>
              <a:t> қыркүйек </a:t>
            </a:r>
            <a:r>
              <a:rPr lang="ru-RU" altLang="ru-RU" sz="1150" b="1" dirty="0" err="1">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20-дан </a:t>
            </a:r>
            <a:r>
              <a:rPr lang="ru-RU" sz="1150"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05 қыркүйек</a:t>
            </a:r>
            <a:r>
              <a:rPr lang="kk-KZ" sz="1150" b="1" dirty="0">
                <a:solidFill>
                  <a:srgbClr val="000000"/>
                </a:solidFill>
                <a:latin typeface="Times New Roman" pitchFamily="18" charset="0"/>
                <a:cs typeface="Times New Roman" pitchFamily="18" charset="0"/>
              </a:rPr>
              <a:t> </a:t>
            </a:r>
            <a:r>
              <a:rPr lang="ru-RU" altLang="ru-RU" sz="1150" b="1" dirty="0" err="1">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a:latin typeface="Times New Roman" panose="02020603050405020304" pitchFamily="18" charset="0"/>
                <a:cs typeface="Times New Roman" panose="02020603050405020304" pitchFamily="18" charset="0"/>
              </a:rPr>
              <a:t>Көшпелі бұлтты, күндіз жаңбыр, жауады, найзағай болады. Оңтүстік-шығыстан соғатын жел батысқа ауысады, күші 9-14 м/с. Ауа температурасы түнде 15-17, күндіз 24-26 градус жылы болады.</a:t>
            </a:r>
          </a:p>
          <a:p>
            <a:pPr algn="ctr"/>
            <a:r>
              <a:rPr lang="kk-KZ" sz="1150" b="1" dirty="0">
                <a:latin typeface="Times New Roman" panose="02020603050405020304" pitchFamily="18" charset="0"/>
                <a:cs typeface="Times New Roman" panose="02020603050405020304" pitchFamily="18" charset="0"/>
              </a:rPr>
              <a:t>06 қыркүйекке</a:t>
            </a:r>
            <a:endParaRPr lang="kk-KZ" altLang="ru-RU" sz="1150" b="1" dirty="0">
              <a:solidFill>
                <a:srgbClr val="000000"/>
              </a:solidFill>
              <a:latin typeface="Times New Roman" pitchFamily="18" charset="0"/>
              <a:cs typeface="Times New Roman" pitchFamily="18" charset="0"/>
            </a:endParaRPr>
          </a:p>
          <a:p>
            <a:pPr algn="ctr"/>
            <a:r>
              <a:rPr lang="ru-RU" sz="1150" b="1" dirty="0">
                <a:solidFill>
                  <a:srgbClr val="000000"/>
                </a:solidFill>
                <a:latin typeface="Times New Roman" pitchFamily="18" charset="0"/>
                <a:cs typeface="Times New Roman" pitchFamily="18" charset="0"/>
              </a:rPr>
              <a:t>2025 ж. </a:t>
            </a:r>
            <a:r>
              <a:rPr lang="kk-KZ" sz="1150" b="1" dirty="0">
                <a:latin typeface="Times New Roman" panose="02020603050405020304" pitchFamily="18" charset="0"/>
                <a:cs typeface="Times New Roman" panose="02020603050405020304" pitchFamily="18" charset="0"/>
              </a:rPr>
              <a:t>05 қыркүйек </a:t>
            </a:r>
            <a:r>
              <a:rPr lang="ru-RU" sz="1150" b="1" dirty="0" err="1">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06</a:t>
            </a:r>
            <a:r>
              <a:rPr lang="kk-KZ" sz="1150" b="1" dirty="0">
                <a:latin typeface="Times New Roman" panose="02020603050405020304" pitchFamily="18" charset="0"/>
                <a:cs typeface="Times New Roman" panose="02020603050405020304" pitchFamily="18" charset="0"/>
              </a:rPr>
              <a:t> қыркүйек </a:t>
            </a:r>
            <a:r>
              <a:rPr lang="ru-RU" sz="1150" b="1" dirty="0" err="1">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08-ге </a:t>
            </a:r>
            <a:r>
              <a:rPr lang="ru-RU" sz="1150" b="1" dirty="0" err="1">
                <a:solidFill>
                  <a:srgbClr val="000000"/>
                </a:solidFill>
                <a:latin typeface="Times New Roman" pitchFamily="18" charset="0"/>
                <a:cs typeface="Times New Roman" pitchFamily="18" charset="0"/>
              </a:rPr>
              <a:t>дейін</a:t>
            </a:r>
            <a:endParaRPr lang="ru-RU" sz="1150" b="1" dirty="0">
              <a:solidFill>
                <a:srgbClr val="000000"/>
              </a:solidFill>
              <a:latin typeface="Times New Roman" pitchFamily="18" charset="0"/>
              <a:cs typeface="Times New Roman" pitchFamily="18" charset="0"/>
            </a:endParaRPr>
          </a:p>
          <a:p>
            <a:pPr algn="just"/>
            <a:r>
              <a:rPr lang="kk-KZ" sz="1150" dirty="0">
                <a:latin typeface="Times New Roman" panose="02020603050405020304" pitchFamily="18" charset="0"/>
                <a:cs typeface="Times New Roman" panose="02020603050405020304" pitchFamily="18" charset="0"/>
              </a:rPr>
              <a:t>Көшпелі бұлтты, аздаған жаңбыр жауады. Батыстан жел соғады, күші 2-7 м/с. Ауа температурасы 13-15 градус жылы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99234341"/>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val="3583770891"/>
                    </a:ext>
                  </a:extLst>
                </a:gridCol>
                <a:gridCol w="1428237">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782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0,156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207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1,037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0,500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04 қыркүйектегі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a:solidFill>
                  <a:schemeClr val="tx1"/>
                </a:solidFill>
                <a:latin typeface="Times New Roman" panose="02020603050405020304" pitchFamily="18" charset="0"/>
                <a:cs typeface="Times New Roman" panose="02020603050405020304" pitchFamily="18" charset="0"/>
              </a:rPr>
              <a:t>2025 жылғы 05 қыркүйекте,</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06 қыркүйек түнде </a:t>
            </a: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a:solidFill>
                  <a:schemeClr val="tx1"/>
                </a:solidFill>
                <a:latin typeface="Times New Roman" panose="02020603050405020304" pitchFamily="18" charset="0"/>
                <a:cs typeface="Times New Roman" panose="02020603050405020304" pitchFamily="18" charset="0"/>
              </a:rPr>
              <a:t>сейілуіне </a:t>
            </a:r>
            <a:r>
              <a:rPr lang="ru-RU" sz="1150" dirty="0" err="1">
                <a:solidFill>
                  <a:schemeClr val="tx1"/>
                </a:solidFill>
                <a:latin typeface="Times New Roman" panose="02020603050405020304" pitchFamily="18" charset="0"/>
                <a:cs typeface="Times New Roman" panose="02020603050405020304" pitchFamily="18" charset="0"/>
              </a:rPr>
              <a:t>ықпал</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a:solidFill>
                  <a:srgbClr val="000000"/>
                </a:solidFill>
                <a:latin typeface="Times New Roman" panose="02020603050405020304" pitchFamily="18" charset="0"/>
              </a:rPr>
              <a:t>төмен</a:t>
            </a:r>
            <a:r>
              <a:rPr lang="ru-RU" altLang="en-US" sz="1200" dirty="0">
                <a:solidFill>
                  <a:srgbClr val="000000"/>
                </a:solidFill>
                <a:latin typeface="Times New Roman" panose="02020603050405020304" pitchFamily="18" charset="0"/>
              </a:rPr>
              <a:t> </a:t>
            </a:r>
            <a:r>
              <a:rPr lang="kk-KZ" sz="1150" dirty="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Аманжолқызы А./Сұлтанова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34543</TotalTime>
  <Words>626</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5996</cp:revision>
  <cp:lastPrinted>2021-07-01T07:38:07Z</cp:lastPrinted>
  <dcterms:created xsi:type="dcterms:W3CDTF">2018-03-27T06:03:00Z</dcterms:created>
  <dcterms:modified xsi:type="dcterms:W3CDTF">2025-09-04T07:14:13Z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