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41365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түнде күші 1-6, күндіз 5-10 м/с. Ауа температурасы түнде 9-11, күндіз 24-26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жылы</a:t>
            </a:r>
            <a:r>
              <a:rPr lang="ru-RU" sz="1150" dirty="0">
                <a:solidFill>
                  <a:srgbClr val="FF0000"/>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26818</TotalTime>
  <Words>658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4989</cp:revision>
  <cp:lastPrinted>2021-07-01T07:38:07Z</cp:lastPrinted>
  <dcterms:created xsi:type="dcterms:W3CDTF">2018-03-27T06:03:00Z</dcterms:created>
  <dcterms:modified xsi:type="dcterms:W3CDTF">2025-09-04T08:08:11Z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