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4924417"/>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247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41824" y="115888"/>
            <a:ext cx="5004205" cy="2277547"/>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05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04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05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шығыстан жел соғады, күші 9-14, күндіз екпіні 15-20 м/с. Ауа температурасы түнде 15-17, күндіз 29-31 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05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354950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r>
                        <a:rPr lang="ru-RU" sz="1000" b="0" dirty="0">
                          <a:solidFill>
                            <a:schemeClr val="tx1"/>
                          </a:solidFill>
                          <a:latin typeface="Times New Roman" panose="02020603050405020304" pitchFamily="18" charset="0"/>
                          <a:cs typeface="Times New Roman" panose="02020603050405020304" pitchFamily="18" charset="0"/>
                        </a:rPr>
                        <a:t>Азот </a:t>
                      </a:r>
                      <a:r>
                        <a:rPr lang="kk-KZ" sz="1000" kern="1200" dirty="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Майған А.Т</a:t>
            </a:r>
            <a:r>
              <a:rPr lang="kk-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25180</TotalTime>
  <Words>590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4797</cp:revision>
  <cp:lastPrinted>2021-07-01T07:38:07Z</cp:lastPrinted>
  <dcterms:created xsi:type="dcterms:W3CDTF">2018-03-27T06:03:00Z</dcterms:created>
  <dcterms:modified xsi:type="dcterms:W3CDTF">2025-09-04T08:07:57Z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