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311693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9-14 м/с. Ауа температурасы түнде 14-16, күндіз 26-28 градус жылы.</a:t>
            </a: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946349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val="3583770891"/>
                    </a:ext>
                  </a:extLst>
                </a:gridCol>
                <a:gridCol w="1435564">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27214</TotalTime>
  <Words>602</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4926</cp:revision>
  <cp:lastPrinted>2021-07-01T07:38:07Z</cp:lastPrinted>
  <dcterms:created xsi:type="dcterms:W3CDTF">2018-03-27T06:03:00Z</dcterms:created>
  <dcterms:modified xsi:type="dcterms:W3CDTF">2025-09-04T08:07:12Z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