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№247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a:t>
                      </a:r>
                      <a:r>
                        <a:rPr lang="kk-KZ" sz="700" i="1" dirty="0">
                          <a:latin typeface="Times New Roman" panose="02020603050405020304" pitchFamily="18" charset="0"/>
                          <a:cs typeface="Times New Roman" panose="02020603050405020304" pitchFamily="18" charset="0"/>
                        </a:rPr>
                        <a:t>ғы</a:t>
                      </a:r>
                      <a:r>
                        <a:rPr lang="kk-KZ" sz="700" i="1" baseline="0" dirty="0">
                          <a:latin typeface="Times New Roman" panose="02020603050405020304" pitchFamily="18" charset="0"/>
                          <a:cs typeface="Times New Roman" panose="02020603050405020304" pitchFamily="18" charset="0"/>
                        </a:rPr>
                        <a:t> 2 тамызындағы №ҚР ДСМ-70 </a:t>
                      </a:r>
                      <a:r>
                        <a:rPr lang="ru-RU" sz="700" i="1" dirty="0" err="1">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құжатқа</a:t>
                      </a:r>
                      <a:r>
                        <a:rPr lang="ru-RU" sz="700" i="1" baseline="0" dirty="0" err="1">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0" name="Прямоугольник 19"/>
          <p:cNvSpPr/>
          <p:nvPr/>
        </p:nvSpPr>
        <p:spPr>
          <a:xfrm>
            <a:off x="4952999" y="114300"/>
            <a:ext cx="4824413" cy="2862322"/>
          </a:xfrm>
          <a:prstGeom prst="rect">
            <a:avLst/>
          </a:prstGeom>
        </p:spPr>
        <p:txBody>
          <a:bodyPr wrap="square">
            <a:spAutoFit/>
          </a:bodyPr>
          <a:lstStyle/>
          <a:p>
            <a:pPr algn="ctr"/>
            <a:r>
              <a:rPr lang="kk-KZ" altLang="ru-RU" sz="1200" b="1" dirty="0">
                <a:latin typeface="Times New Roman" pitchFamily="18" charset="0"/>
                <a:ea typeface="Times New Roman KZ" pitchFamily="18" charset="0"/>
                <a:cs typeface="Times New Roman" pitchFamily="18" charset="0"/>
              </a:rPr>
              <a:t>Талдықорған қ. </a:t>
            </a:r>
          </a:p>
          <a:p>
            <a:pPr algn="ctr"/>
            <a:r>
              <a:rPr lang="kk-KZ" altLang="ru-RU" sz="1200" b="1" dirty="0">
                <a:latin typeface="Times New Roman" pitchFamily="18" charset="0"/>
                <a:ea typeface="Times New Roman KZ" pitchFamily="18" charset="0"/>
                <a:cs typeface="Times New Roman" pitchFamily="18" charset="0"/>
              </a:rPr>
              <a:t>бойынша 05 қыркүйекке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a:latin typeface="Times New Roman" pitchFamily="18" charset="0"/>
                <a:cs typeface="Times New Roman" pitchFamily="18" charset="0"/>
              </a:rPr>
              <a:t>2025 </a:t>
            </a:r>
            <a:r>
              <a:rPr lang="ru-RU" sz="1200" b="1" dirty="0" err="1">
                <a:latin typeface="Times New Roman" pitchFamily="18" charset="0"/>
                <a:cs typeface="Times New Roman" pitchFamily="18" charset="0"/>
              </a:rPr>
              <a:t>жылғы </a:t>
            </a:r>
            <a:r>
              <a:rPr lang="ru-RU" sz="1200" b="1" dirty="0">
                <a:latin typeface="Times New Roman" pitchFamily="18" charset="0"/>
                <a:cs typeface="Times New Roman" pitchFamily="18" charset="0"/>
              </a:rPr>
              <a:t>04</a:t>
            </a:r>
            <a:r>
              <a:rPr lang="kk-KZ" sz="1200" b="1" dirty="0">
                <a:latin typeface="Times New Roman" pitchFamily="18" charset="0"/>
                <a:cs typeface="Times New Roman" pitchFamily="18" charset="0"/>
              </a:rPr>
              <a:t> қыркүйек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20-дан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a:t>
            </a:r>
            <a:r>
              <a:rPr lang="kk-KZ" altLang="ru-RU" sz="1200" b="1" dirty="0">
                <a:latin typeface="Times New Roman" pitchFamily="18" charset="0"/>
                <a:ea typeface="Times New Roman KZ" pitchFamily="18" charset="0"/>
                <a:cs typeface="Times New Roman" pitchFamily="18" charset="0"/>
              </a:rPr>
              <a:t>05 қыркүйек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20-ға </a:t>
            </a:r>
            <a:r>
              <a:rPr lang="ru-RU" sz="1200" b="1" dirty="0" err="1">
                <a:latin typeface="Times New Roman" pitchFamily="18" charset="0"/>
                <a:cs typeface="Times New Roman" pitchFamily="18" charset="0"/>
              </a:rPr>
              <a:t>дейін</a:t>
            </a:r>
            <a:endParaRPr lang="ru-RU" sz="1200" b="1" dirty="0">
              <a:latin typeface="Times New Roman" pitchFamily="18" charset="0"/>
              <a:cs typeface="Times New Roman" pitchFamily="18" charset="0"/>
            </a:endParaRPr>
          </a:p>
          <a:p>
            <a:r>
              <a:rPr lang="kk-KZ" sz="1200" dirty="0">
                <a:latin typeface="Times New Roman" pitchFamily="18" charset="0"/>
                <a:cs typeface="Times New Roman" pitchFamily="18" charset="0"/>
              </a:rPr>
              <a:t>Көшпелі бұлтты, жауын-шашынсыз. Солтүстік-шығыстан жел соғады, күші 7-12 м/с. Ауа температурасы </a:t>
            </a:r>
            <a:r>
              <a:rPr lang="kk-KZ" sz="1200">
                <a:latin typeface="Times New Roman" pitchFamily="18" charset="0"/>
                <a:cs typeface="Times New Roman" pitchFamily="18" charset="0"/>
              </a:rPr>
              <a:t>түнде 4-6, күндіз 28-30 </a:t>
            </a:r>
            <a:r>
              <a:rPr lang="kk-KZ" sz="1200" dirty="0">
                <a:latin typeface="Times New Roman" pitchFamily="18" charset="0"/>
                <a:cs typeface="Times New Roman" pitchFamily="18" charset="0"/>
              </a:rPr>
              <a:t>градус жылы.</a:t>
            </a:r>
          </a:p>
          <a:p>
            <a:endParaRPr lang="en-US" sz="1200" dirty="0">
              <a:latin typeface="Times New Roman" pitchFamily="18" charset="0"/>
              <a:cs typeface="Times New Roman" pitchFamily="18" charset="0"/>
            </a:endParaRPr>
          </a:p>
          <a:p>
            <a:pPr algn="ctr"/>
            <a:r>
              <a:rPr lang="kk-KZ" altLang="ru-RU" sz="1200" b="1" dirty="0">
                <a:latin typeface="Times New Roman" pitchFamily="18" charset="0"/>
                <a:ea typeface="Times New Roman KZ" pitchFamily="18" charset="0"/>
                <a:cs typeface="Times New Roman" pitchFamily="18" charset="0"/>
              </a:rPr>
              <a:t>06 қыркүйекке арналған</a:t>
            </a:r>
          </a:p>
          <a:p>
            <a:pPr marL="228600" indent="-228600" algn="ctr"/>
            <a:r>
              <a:rPr lang="ru-RU" sz="1200" b="1" dirty="0">
                <a:latin typeface="Times New Roman" pitchFamily="18" charset="0"/>
                <a:ea typeface="Times New Roman KZ" pitchFamily="18" charset="0"/>
                <a:cs typeface="Times New Roman" pitchFamily="18" charset="0"/>
              </a:rPr>
              <a:t>2025 </a:t>
            </a:r>
            <a:r>
              <a:rPr lang="ru-RU" sz="1200" b="1" dirty="0" err="1">
                <a:latin typeface="Times New Roman" pitchFamily="18" charset="0"/>
                <a:ea typeface="Times New Roman KZ" pitchFamily="18" charset="0"/>
                <a:cs typeface="Times New Roman" pitchFamily="18" charset="0"/>
              </a:rPr>
              <a:t>жылғы </a:t>
            </a:r>
            <a:r>
              <a:rPr lang="ru-RU" sz="1200" b="1" dirty="0">
                <a:latin typeface="Times New Roman" pitchFamily="18" charset="0"/>
                <a:ea typeface="Times New Roman KZ" pitchFamily="18" charset="0"/>
                <a:cs typeface="Times New Roman" pitchFamily="18" charset="0"/>
              </a:rPr>
              <a:t>05 </a:t>
            </a:r>
            <a:r>
              <a:rPr lang="kk-KZ" altLang="ru-RU" sz="1200" b="1" dirty="0">
                <a:latin typeface="Times New Roman" pitchFamily="18" charset="0"/>
                <a:ea typeface="Times New Roman KZ" pitchFamily="18" charset="0"/>
                <a:cs typeface="Times New Roman" pitchFamily="18" charset="0"/>
              </a:rPr>
              <a:t>қыркүйек</a:t>
            </a:r>
            <a:r>
              <a:rPr lang="ru-RU" sz="1200" b="1" dirty="0">
                <a:latin typeface="Times New Roman" pitchFamily="18" charset="0"/>
                <a:ea typeface="Times New Roman KZ" pitchFamily="18" charset="0"/>
                <a:cs typeface="Times New Roman" pitchFamily="18" charset="0"/>
              </a:rPr>
              <a:t> </a:t>
            </a:r>
            <a:r>
              <a:rPr lang="ru-RU" sz="1200" b="1" dirty="0" err="1">
                <a:latin typeface="Times New Roman" pitchFamily="18" charset="0"/>
                <a:ea typeface="Times New Roman KZ" pitchFamily="18" charset="0"/>
                <a:cs typeface="Times New Roman" pitchFamily="18" charset="0"/>
              </a:rPr>
              <a:t>сағ.</a:t>
            </a:r>
            <a:r>
              <a:rPr lang="ru-RU" sz="1200" b="1" dirty="0">
                <a:latin typeface="Times New Roman" pitchFamily="18" charset="0"/>
                <a:ea typeface="Times New Roman KZ" pitchFamily="18" charset="0"/>
                <a:cs typeface="Times New Roman" pitchFamily="18" charset="0"/>
              </a:rPr>
              <a:t> 20-дан </a:t>
            </a:r>
            <a:r>
              <a:rPr lang="ru-RU" sz="1200" b="1" dirty="0" err="1">
                <a:latin typeface="Times New Roman" pitchFamily="18" charset="0"/>
                <a:ea typeface="Times New Roman KZ" pitchFamily="18" charset="0"/>
                <a:cs typeface="Times New Roman" pitchFamily="18" charset="0"/>
              </a:rPr>
              <a:t>бастап</a:t>
            </a:r>
            <a:r>
              <a:rPr lang="ru-RU" sz="1200" b="1" dirty="0">
                <a:latin typeface="Times New Roman" pitchFamily="18" charset="0"/>
                <a:ea typeface="Times New Roman KZ" pitchFamily="18" charset="0"/>
                <a:cs typeface="Times New Roman" pitchFamily="18" charset="0"/>
              </a:rPr>
              <a:t> </a:t>
            </a:r>
            <a:r>
              <a:rPr lang="kk-KZ" altLang="ru-RU" sz="1200" b="1" dirty="0">
                <a:latin typeface="Times New Roman" pitchFamily="18" charset="0"/>
                <a:ea typeface="Times New Roman KZ" pitchFamily="18" charset="0"/>
                <a:cs typeface="Times New Roman" pitchFamily="18" charset="0"/>
              </a:rPr>
              <a:t>06 қыркүйек </a:t>
            </a:r>
            <a:r>
              <a:rPr lang="ru-RU" sz="1200" b="1" dirty="0" err="1">
                <a:latin typeface="Times New Roman" pitchFamily="18" charset="0"/>
                <a:ea typeface="Times New Roman KZ" pitchFamily="18" charset="0"/>
                <a:cs typeface="Times New Roman" pitchFamily="18" charset="0"/>
              </a:rPr>
              <a:t>сағ.</a:t>
            </a:r>
            <a:r>
              <a:rPr lang="ru-RU" sz="1200" b="1" dirty="0">
                <a:latin typeface="Times New Roman" pitchFamily="18" charset="0"/>
                <a:ea typeface="Times New Roman KZ" pitchFamily="18" charset="0"/>
                <a:cs typeface="Times New Roman" pitchFamily="18" charset="0"/>
              </a:rPr>
              <a:t> 08-ге </a:t>
            </a:r>
            <a:r>
              <a:rPr lang="ru-RU" sz="1200" b="1" dirty="0" err="1">
                <a:latin typeface="Times New Roman" pitchFamily="18" charset="0"/>
                <a:ea typeface="Times New Roman KZ" pitchFamily="18" charset="0"/>
                <a:cs typeface="Times New Roman" pitchFamily="18" charset="0"/>
              </a:rPr>
              <a:t>дейін</a:t>
            </a:r>
            <a:endParaRPr lang="ru-RU" sz="1200" b="1" dirty="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a:latin typeface="Times New Roman" pitchFamily="18" charset="0"/>
                <a:cs typeface="Times New Roman" pitchFamily="18" charset="0"/>
              </a:rPr>
              <a:t>Көшпелі бұлтты, жауын-шашынсыз. Солтүстік-шығыстан жел соғады, күші 5-10 м/с. Ауа температурасы 4-6 градус жылы.</a:t>
            </a:r>
            <a:r>
              <a:rPr lang="ru-RU" sz="1200" dirty="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М</a:t>
            </a:r>
            <a:r>
              <a:rPr lang="ru-RU" sz="1200" dirty="0" err="1">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қыркүйекте </a:t>
            </a:r>
            <a:r>
              <a:rPr lang="ru-RU" sz="1200" b="1" dirty="0" err="1">
                <a:latin typeface="Times New Roman" pitchFamily="18" charset="0"/>
                <a:cs typeface="Times New Roman" pitchFamily="18" charset="0"/>
              </a:rPr>
              <a:t>Т</a:t>
            </a:r>
            <a:r>
              <a:rPr lang="ru-RU" altLang="ru-RU" sz="1200" b="1" dirty="0" err="1">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5936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4314">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105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875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0,288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 бөлшектер </a:t>
                      </a:r>
                      <a:r>
                        <a:rPr lang="ru-RU" sz="1000" dirty="0">
                          <a:solidFill>
                            <a:schemeClr val="tx1"/>
                          </a:solidFill>
                          <a:latin typeface="Times New Roman" panose="02020603050405020304" pitchFamily="18" charset="0"/>
                          <a:cs typeface="Times New Roman" panose="02020603050405020304" pitchFamily="18" charset="0"/>
                        </a:rPr>
                        <a:t>(ша</a:t>
                      </a:r>
                      <a:r>
                        <a:rPr lang="kk-KZ" sz="1000" dirty="0">
                          <a:solidFill>
                            <a:schemeClr val="tx1"/>
                          </a:solidFill>
                          <a:latin typeface="Times New Roman" panose="02020603050405020304" pitchFamily="18" charset="0"/>
                          <a:cs typeface="Times New Roman" panose="02020603050405020304" pitchFamily="18" charset="0"/>
                        </a:rPr>
                        <a:t>ң)</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216</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 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және байланыс</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ru-RU" altLang="x-none" sz="800" dirty="0">
                            <a:latin typeface="Times New Roman" pitchFamily="18" charset="0"/>
                            <a:cs typeface="Times New Roman" pitchFamily="18" charset="0"/>
                          </a:rPr>
                          <a:t> </a:t>
                        </a:r>
                        <a:r>
                          <a:rPr lang="en-US" altLang="x-none" sz="800" dirty="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Инженер-эколог</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(7</a:t>
                        </a:r>
                        <a:r>
                          <a:rPr lang="ru-RU" sz="800" dirty="0">
                            <a:latin typeface="Times New Roman" pitchFamily="18" charset="0"/>
                            <a:cs typeface="Times New Roman" pitchFamily="18" charset="0"/>
                          </a:rPr>
                          <a:t>28</a:t>
                        </a:r>
                        <a:r>
                          <a:rPr sz="800">
                            <a:latin typeface="Times New Roman" pitchFamily="18" charset="0"/>
                            <a:cs typeface="Times New Roman" pitchFamily="18" charset="0"/>
                          </a:rPr>
                          <a:t>2) </a:t>
                        </a:r>
                        <a:r>
                          <a:rPr lang="ru-RU" sz="800" dirty="0">
                            <a:latin typeface="Times New Roman" pitchFamily="18" charset="0"/>
                            <a:cs typeface="Times New Roman" pitchFamily="18" charset="0"/>
                          </a:rPr>
                          <a:t>41</a:t>
                        </a:r>
                        <a:r>
                          <a:rPr sz="800">
                            <a:latin typeface="Times New Roman" pitchFamily="18" charset="0"/>
                            <a:cs typeface="Times New Roman" pitchFamily="18" charset="0"/>
                          </a:rPr>
                          <a:t>-8</a:t>
                        </a:r>
                        <a:r>
                          <a:rPr lang="ru-RU" sz="800" dirty="0">
                            <a:latin typeface="Times New Roman" pitchFamily="18" charset="0"/>
                            <a:cs typeface="Times New Roman" pitchFamily="18" charset="0"/>
                          </a:rPr>
                          <a:t>4</a:t>
                        </a:r>
                        <a:r>
                          <a:rPr sz="800">
                            <a:latin typeface="Times New Roman" pitchFamily="18" charset="0"/>
                            <a:cs typeface="Times New Roman" pitchFamily="18" charset="0"/>
                          </a:rPr>
                          <a:t>-</a:t>
                        </a:r>
                        <a:r>
                          <a:rPr lang="ru-RU" sz="800" dirty="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Талдықорған қ., </a:t>
              </a:r>
              <a:r>
                <a:rPr lang="ru-RU" altLang="ru-RU" sz="1000" i="1" dirty="0">
                  <a:latin typeface="Times New Roman" panose="02020603050405020304" pitchFamily="18" charset="0"/>
                  <a:cs typeface="Times New Roman" panose="02020603050405020304" pitchFamily="18" charset="0"/>
                </a:rPr>
                <a:t>Гагарина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sz="1400" b="1" i="1" dirty="0">
                <a:latin typeface="Times New Roman KZ" pitchFamily="18" charset="0"/>
                <a:ea typeface="Times New Roman KZ" pitchFamily="18" charset="0"/>
              </a:rPr>
              <a:t>Балгазынов К.А.  </a:t>
            </a:r>
            <a:r>
              <a:rPr lang="ru-RU" altLang="ru-RU" sz="1400" b="1" i="1" dirty="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baseline="0" dirty="0">
                          <a:solidFill>
                            <a:srgbClr val="000000"/>
                          </a:solidFill>
                          <a:latin typeface="Times New Roman" panose="02020603050405020304" pitchFamily="18" charset="0"/>
                        </a:rPr>
                        <a:t> </a:t>
                      </a:r>
                      <a:r>
                        <a:rPr lang="kk-KZ" altLang="en-US" sz="1000" baseline="0" dirty="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21445</TotalTime>
  <Words>566</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5253</cp:revision>
  <cp:lastPrinted>2021-07-01T03:56:27Z</cp:lastPrinted>
  <dcterms:created xsi:type="dcterms:W3CDTF">2018-03-27T06:03:00Z</dcterms:created>
  <dcterms:modified xsi:type="dcterms:W3CDTF">2025-09-04T07:07:37Z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