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277304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247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04 қыркүйек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шығыстан, солтүстік-шығыстан соғады, күші 3-8 м/с. Ауа температурасы түнде 3-5°, күндіз 16-18° жылы болады.</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06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a:t>
            </a:r>
            <a:r>
              <a:rPr lang="kk-KZ" sz="120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температурасы 3-5°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 sz="1200" dirty="0">
                <a:solidFill>
                  <a:schemeClr val="tx1"/>
                </a:solidFill>
                <a:latin typeface="Times New Roman" panose="02020603050405020304" pitchFamily="18" charset="0"/>
                <a:cs typeface="Times New Roman" panose="02020603050405020304" pitchFamily="18" charset="0"/>
              </a:rPr>
              <a:t>е</a:t>
            </a:r>
            <a:r>
              <a:rPr lang="ru-RU" sz="1200" dirty="0">
                <a:solidFill>
                  <a:schemeClr val="tx1"/>
                </a:solidFill>
                <a:latin typeface="Times New Roman" panose="02020603050405020304" pitchFamily="18" charset="0"/>
                <a:cs typeface="Times New Roman" panose="02020603050405020304" pitchFamily="18" charset="0"/>
              </a:rPr>
              <a:t>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9718539"/>
              </p:ext>
            </p:extLst>
          </p:nvPr>
        </p:nvGraphicFramePr>
        <p:xfrm>
          <a:off x="5018548" y="4144634"/>
          <a:ext cx="4691064" cy="163007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8003327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18788</TotalTime>
  <Words>629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3480</cp:revision>
  <cp:lastPrinted>2021-07-01T03:56:27Z</cp:lastPrinted>
  <dcterms:created xsi:type="dcterms:W3CDTF">2018-03-27T06:03:00Z</dcterms:created>
  <dcterms:modified xsi:type="dcterms:W3CDTF">2025-09-04T08:24:47Z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